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5" r:id="rId1"/>
  </p:sldMasterIdLst>
  <p:notesMasterIdLst>
    <p:notesMasterId r:id="rId37"/>
  </p:notesMasterIdLst>
  <p:sldIdLst>
    <p:sldId id="256" r:id="rId2"/>
    <p:sldId id="257" r:id="rId3"/>
    <p:sldId id="258" r:id="rId4"/>
    <p:sldId id="259" r:id="rId5"/>
    <p:sldId id="260" r:id="rId6"/>
    <p:sldId id="274" r:id="rId7"/>
    <p:sldId id="261" r:id="rId8"/>
    <p:sldId id="263" r:id="rId9"/>
    <p:sldId id="273" r:id="rId10"/>
    <p:sldId id="264" r:id="rId11"/>
    <p:sldId id="275" r:id="rId12"/>
    <p:sldId id="265" r:id="rId13"/>
    <p:sldId id="278" r:id="rId14"/>
    <p:sldId id="277" r:id="rId15"/>
    <p:sldId id="280" r:id="rId16"/>
    <p:sldId id="279" r:id="rId17"/>
    <p:sldId id="268" r:id="rId18"/>
    <p:sldId id="272" r:id="rId19"/>
    <p:sldId id="266" r:id="rId20"/>
    <p:sldId id="281" r:id="rId21"/>
    <p:sldId id="267" r:id="rId22"/>
    <p:sldId id="282" r:id="rId23"/>
    <p:sldId id="283" r:id="rId24"/>
    <p:sldId id="284" r:id="rId25"/>
    <p:sldId id="285" r:id="rId26"/>
    <p:sldId id="286" r:id="rId27"/>
    <p:sldId id="288" r:id="rId28"/>
    <p:sldId id="289" r:id="rId29"/>
    <p:sldId id="290" r:id="rId30"/>
    <p:sldId id="291" r:id="rId31"/>
    <p:sldId id="269" r:id="rId32"/>
    <p:sldId id="270" r:id="rId33"/>
    <p:sldId id="292" r:id="rId34"/>
    <p:sldId id="271" r:id="rId35"/>
    <p:sldId id="293" r:id="rId36"/>
  </p:sldIdLst>
  <p:sldSz cx="12192000" cy="6858000"/>
  <p:notesSz cx="6858000" cy="12192000"/>
  <p:embeddedFontLst>
    <p:embeddedFont>
      <p:font typeface="Arial Nova Light" panose="020B0304020202020204" pitchFamily="34" charset="0"/>
      <p:regular r:id="rId38"/>
      <p:italic r:id="rId39"/>
    </p:embeddedFont>
    <p:embeddedFont>
      <p:font typeface="Avenir Next LT Pro" panose="020B0504020202020204" pitchFamily="34" charset="0"/>
      <p:regular r:id="rId40"/>
      <p:bold r:id="rId41"/>
      <p:italic r:id="rId42"/>
      <p:boldItalic r:id="rId43"/>
    </p:embeddedFont>
    <p:embeddedFont>
      <p:font typeface="Goudy Old Style" panose="02020502050305020303" pitchFamily="18" charset="0"/>
      <p:regular r:id="rId44"/>
      <p:bold r:id="rId45"/>
      <p:italic r:id="rId46"/>
    </p:embeddedFont>
    <p:embeddedFont>
      <p:font typeface="Lora" pitchFamily="2" charset="0"/>
      <p:regular r:id="rId47"/>
      <p:bold r:id="rId48"/>
      <p:italic r:id="rId49"/>
      <p:boldItalic r:id="rId50"/>
    </p:embeddedFont>
    <p:embeddedFont>
      <p:font typeface="Lora Bold" pitchFamily="2" charset="0"/>
      <p:regular r:id="rId51"/>
      <p:bold r:id="rId52"/>
    </p:embeddedFont>
    <p:embeddedFont>
      <p:font typeface="Source Sans 3" panose="020B0604020202020204" charset="0"/>
      <p:regular r:id="rId53"/>
    </p:embeddedFont>
    <p:embeddedFont>
      <p:font typeface="Source Sans 3 Bold" panose="020B0604020202020204" charset="0"/>
      <p:regular r:id="rId5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2259"/>
    <a:srgbClr val="562259"/>
    <a:srgbClr val="5922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4B4CB7-D339-833F-BC7F-9254EE38208A}" v="103" dt="2026-10-09T20:01:13.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pe, Angela" userId="S::angelacope@uabmc.edu::bb9f2e3a-a874-47e3-8c02-0de8beb943c8" providerId="AD" clId="Web-{824D3672-A5C4-5DBA-B6CB-8E879BBC2588}"/>
    <pc:docChg chg="addSld modSld sldOrd">
      <pc:chgData name="Cope, Angela" userId="S::angelacope@uabmc.edu::bb9f2e3a-a874-47e3-8c02-0de8beb943c8" providerId="AD" clId="Web-{824D3672-A5C4-5DBA-B6CB-8E879BBC2588}" dt="2026-09-17T21:56:29.830" v="265" actId="1076"/>
      <pc:docMkLst>
        <pc:docMk/>
      </pc:docMkLst>
      <pc:sldChg chg="modSp">
        <pc:chgData name="Cope, Angela" userId="S::angelacope@uabmc.edu::bb9f2e3a-a874-47e3-8c02-0de8beb943c8" providerId="AD" clId="Web-{824D3672-A5C4-5DBA-B6CB-8E879BBC2588}" dt="2026-09-17T20:56:04.724" v="17" actId="20577"/>
        <pc:sldMkLst>
          <pc:docMk/>
          <pc:sldMk cId="0" sldId="258"/>
        </pc:sldMkLst>
        <pc:spChg chg="mod">
          <ac:chgData name="Cope, Angela" userId="S::angelacope@uabmc.edu::bb9f2e3a-a874-47e3-8c02-0de8beb943c8" providerId="AD" clId="Web-{824D3672-A5C4-5DBA-B6CB-8E879BBC2588}" dt="2026-09-17T20:54:48.923" v="0" actId="20577"/>
          <ac:spMkLst>
            <pc:docMk/>
            <pc:sldMk cId="0" sldId="258"/>
            <ac:spMk id="6" creationId="{00000000-0000-0000-0000-000000000000}"/>
          </ac:spMkLst>
        </pc:spChg>
        <pc:spChg chg="mod">
          <ac:chgData name="Cope, Angela" userId="S::angelacope@uabmc.edu::bb9f2e3a-a874-47e3-8c02-0de8beb943c8" providerId="AD" clId="Web-{824D3672-A5C4-5DBA-B6CB-8E879BBC2588}" dt="2026-09-17T20:55:37.848" v="11" actId="20577"/>
          <ac:spMkLst>
            <pc:docMk/>
            <pc:sldMk cId="0" sldId="258"/>
            <ac:spMk id="7" creationId="{00000000-0000-0000-0000-000000000000}"/>
          </ac:spMkLst>
        </pc:spChg>
        <pc:spChg chg="mod">
          <ac:chgData name="Cope, Angela" userId="S::angelacope@uabmc.edu::bb9f2e3a-a874-47e3-8c02-0de8beb943c8" providerId="AD" clId="Web-{824D3672-A5C4-5DBA-B6CB-8E879BBC2588}" dt="2026-09-17T20:54:52.767" v="1" actId="20577"/>
          <ac:spMkLst>
            <pc:docMk/>
            <pc:sldMk cId="0" sldId="258"/>
            <ac:spMk id="10" creationId="{00000000-0000-0000-0000-000000000000}"/>
          </ac:spMkLst>
        </pc:spChg>
        <pc:spChg chg="mod">
          <ac:chgData name="Cope, Angela" userId="S::angelacope@uabmc.edu::bb9f2e3a-a874-47e3-8c02-0de8beb943c8" providerId="AD" clId="Web-{824D3672-A5C4-5DBA-B6CB-8E879BBC2588}" dt="2026-09-17T20:55:48.067" v="13" actId="20577"/>
          <ac:spMkLst>
            <pc:docMk/>
            <pc:sldMk cId="0" sldId="258"/>
            <ac:spMk id="11" creationId="{00000000-0000-0000-0000-000000000000}"/>
          </ac:spMkLst>
        </pc:spChg>
        <pc:spChg chg="mod">
          <ac:chgData name="Cope, Angela" userId="S::angelacope@uabmc.edu::bb9f2e3a-a874-47e3-8c02-0de8beb943c8" providerId="AD" clId="Web-{824D3672-A5C4-5DBA-B6CB-8E879BBC2588}" dt="2026-09-17T20:54:55.346" v="3" actId="20577"/>
          <ac:spMkLst>
            <pc:docMk/>
            <pc:sldMk cId="0" sldId="258"/>
            <ac:spMk id="14" creationId="{00000000-0000-0000-0000-000000000000}"/>
          </ac:spMkLst>
        </pc:spChg>
        <pc:spChg chg="mod">
          <ac:chgData name="Cope, Angela" userId="S::angelacope@uabmc.edu::bb9f2e3a-a874-47e3-8c02-0de8beb943c8" providerId="AD" clId="Web-{824D3672-A5C4-5DBA-B6CB-8E879BBC2588}" dt="2026-09-17T20:55:55.067" v="15" actId="20577"/>
          <ac:spMkLst>
            <pc:docMk/>
            <pc:sldMk cId="0" sldId="258"/>
            <ac:spMk id="15" creationId="{00000000-0000-0000-0000-000000000000}"/>
          </ac:spMkLst>
        </pc:spChg>
        <pc:spChg chg="mod">
          <ac:chgData name="Cope, Angela" userId="S::angelacope@uabmc.edu::bb9f2e3a-a874-47e3-8c02-0de8beb943c8" providerId="AD" clId="Web-{824D3672-A5C4-5DBA-B6CB-8E879BBC2588}" dt="2026-09-17T20:55:18.706" v="8" actId="20577"/>
          <ac:spMkLst>
            <pc:docMk/>
            <pc:sldMk cId="0" sldId="258"/>
            <ac:spMk id="18" creationId="{00000000-0000-0000-0000-000000000000}"/>
          </ac:spMkLst>
        </pc:spChg>
        <pc:spChg chg="mod">
          <ac:chgData name="Cope, Angela" userId="S::angelacope@uabmc.edu::bb9f2e3a-a874-47e3-8c02-0de8beb943c8" providerId="AD" clId="Web-{824D3672-A5C4-5DBA-B6CB-8E879BBC2588}" dt="2026-09-17T20:55:59.130" v="16" actId="20577"/>
          <ac:spMkLst>
            <pc:docMk/>
            <pc:sldMk cId="0" sldId="258"/>
            <ac:spMk id="19" creationId="{00000000-0000-0000-0000-000000000000}"/>
          </ac:spMkLst>
        </pc:spChg>
        <pc:spChg chg="mod">
          <ac:chgData name="Cope, Angela" userId="S::angelacope@uabmc.edu::bb9f2e3a-a874-47e3-8c02-0de8beb943c8" providerId="AD" clId="Web-{824D3672-A5C4-5DBA-B6CB-8E879BBC2588}" dt="2026-09-17T20:55:22.081" v="10" actId="20577"/>
          <ac:spMkLst>
            <pc:docMk/>
            <pc:sldMk cId="0" sldId="258"/>
            <ac:spMk id="22" creationId="{00000000-0000-0000-0000-000000000000}"/>
          </ac:spMkLst>
        </pc:spChg>
        <pc:spChg chg="mod">
          <ac:chgData name="Cope, Angela" userId="S::angelacope@uabmc.edu::bb9f2e3a-a874-47e3-8c02-0de8beb943c8" providerId="AD" clId="Web-{824D3672-A5C4-5DBA-B6CB-8E879BBC2588}" dt="2026-09-17T20:56:04.724" v="17" actId="20577"/>
          <ac:spMkLst>
            <pc:docMk/>
            <pc:sldMk cId="0" sldId="258"/>
            <ac:spMk id="23" creationId="{00000000-0000-0000-0000-000000000000}"/>
          </ac:spMkLst>
        </pc:spChg>
      </pc:sldChg>
      <pc:sldChg chg="modSp">
        <pc:chgData name="Cope, Angela" userId="S::angelacope@uabmc.edu::bb9f2e3a-a874-47e3-8c02-0de8beb943c8" providerId="AD" clId="Web-{824D3672-A5C4-5DBA-B6CB-8E879BBC2588}" dt="2026-09-17T21:21:17.779" v="115" actId="20577"/>
        <pc:sldMkLst>
          <pc:docMk/>
          <pc:sldMk cId="0" sldId="259"/>
        </pc:sldMkLst>
        <pc:spChg chg="mod">
          <ac:chgData name="Cope, Angela" userId="S::angelacope@uabmc.edu::bb9f2e3a-a874-47e3-8c02-0de8beb943c8" providerId="AD" clId="Web-{824D3672-A5C4-5DBA-B6CB-8E879BBC2588}" dt="2026-09-17T20:56:36.491" v="18" actId="20577"/>
          <ac:spMkLst>
            <pc:docMk/>
            <pc:sldMk cId="0" sldId="259"/>
            <ac:spMk id="3" creationId="{00000000-0000-0000-0000-000000000000}"/>
          </ac:spMkLst>
        </pc:spChg>
        <pc:spChg chg="mod">
          <ac:chgData name="Cope, Angela" userId="S::angelacope@uabmc.edu::bb9f2e3a-a874-47e3-8c02-0de8beb943c8" providerId="AD" clId="Web-{824D3672-A5C4-5DBA-B6CB-8E879BBC2588}" dt="2026-09-17T20:59:34.421" v="49" actId="14100"/>
          <ac:spMkLst>
            <pc:docMk/>
            <pc:sldMk cId="0" sldId="259"/>
            <ac:spMk id="4" creationId="{00000000-0000-0000-0000-000000000000}"/>
          </ac:spMkLst>
        </pc:spChg>
        <pc:spChg chg="mod">
          <ac:chgData name="Cope, Angela" userId="S::angelacope@uabmc.edu::bb9f2e3a-a874-47e3-8c02-0de8beb943c8" providerId="AD" clId="Web-{824D3672-A5C4-5DBA-B6CB-8E879BBC2588}" dt="2026-09-17T21:02:04.694" v="53" actId="20577"/>
          <ac:spMkLst>
            <pc:docMk/>
            <pc:sldMk cId="0" sldId="259"/>
            <ac:spMk id="5" creationId="{00000000-0000-0000-0000-000000000000}"/>
          </ac:spMkLst>
        </pc:spChg>
        <pc:spChg chg="mod">
          <ac:chgData name="Cope, Angela" userId="S::angelacope@uabmc.edu::bb9f2e3a-a874-47e3-8c02-0de8beb943c8" providerId="AD" clId="Web-{824D3672-A5C4-5DBA-B6CB-8E879BBC2588}" dt="2026-09-17T21:21:17.779" v="115" actId="20577"/>
          <ac:spMkLst>
            <pc:docMk/>
            <pc:sldMk cId="0" sldId="259"/>
            <ac:spMk id="6" creationId="{00000000-0000-0000-0000-000000000000}"/>
          </ac:spMkLst>
        </pc:spChg>
        <pc:spChg chg="mod">
          <ac:chgData name="Cope, Angela" userId="S::angelacope@uabmc.edu::bb9f2e3a-a874-47e3-8c02-0de8beb943c8" providerId="AD" clId="Web-{824D3672-A5C4-5DBA-B6CB-8E879BBC2588}" dt="2026-09-17T20:59:41.031" v="50" actId="14100"/>
          <ac:spMkLst>
            <pc:docMk/>
            <pc:sldMk cId="0" sldId="259"/>
            <ac:spMk id="7" creationId="{00000000-0000-0000-0000-000000000000}"/>
          </ac:spMkLst>
        </pc:spChg>
        <pc:spChg chg="mod">
          <ac:chgData name="Cope, Angela" userId="S::angelacope@uabmc.edu::bb9f2e3a-a874-47e3-8c02-0de8beb943c8" providerId="AD" clId="Web-{824D3672-A5C4-5DBA-B6CB-8E879BBC2588}" dt="2026-09-17T21:02:11.241" v="55" actId="20577"/>
          <ac:spMkLst>
            <pc:docMk/>
            <pc:sldMk cId="0" sldId="259"/>
            <ac:spMk id="8" creationId="{00000000-0000-0000-0000-000000000000}"/>
          </ac:spMkLst>
        </pc:spChg>
        <pc:spChg chg="mod">
          <ac:chgData name="Cope, Angela" userId="S::angelacope@uabmc.edu::bb9f2e3a-a874-47e3-8c02-0de8beb943c8" providerId="AD" clId="Web-{824D3672-A5C4-5DBA-B6CB-8E879BBC2588}" dt="2026-09-17T20:58:24.699" v="32" actId="14100"/>
          <ac:spMkLst>
            <pc:docMk/>
            <pc:sldMk cId="0" sldId="259"/>
            <ac:spMk id="9" creationId="{00000000-0000-0000-0000-000000000000}"/>
          </ac:spMkLst>
        </pc:spChg>
      </pc:sldChg>
      <pc:sldChg chg="addSp delSp modSp">
        <pc:chgData name="Cope, Angela" userId="S::angelacope@uabmc.edu::bb9f2e3a-a874-47e3-8c02-0de8beb943c8" providerId="AD" clId="Web-{824D3672-A5C4-5DBA-B6CB-8E879BBC2588}" dt="2026-09-17T21:12:07.863" v="112" actId="1076"/>
        <pc:sldMkLst>
          <pc:docMk/>
          <pc:sldMk cId="0" sldId="260"/>
        </pc:sldMkLst>
        <pc:spChg chg="mod">
          <ac:chgData name="Cope, Angela" userId="S::angelacope@uabmc.edu::bb9f2e3a-a874-47e3-8c02-0de8beb943c8" providerId="AD" clId="Web-{824D3672-A5C4-5DBA-B6CB-8E879BBC2588}" dt="2026-09-17T21:09:19.167" v="71" actId="1076"/>
          <ac:spMkLst>
            <pc:docMk/>
            <pc:sldMk cId="0" sldId="260"/>
            <ac:spMk id="3" creationId="{00000000-0000-0000-0000-000000000000}"/>
          </ac:spMkLst>
        </pc:spChg>
        <pc:spChg chg="mod">
          <ac:chgData name="Cope, Angela" userId="S::angelacope@uabmc.edu::bb9f2e3a-a874-47e3-8c02-0de8beb943c8" providerId="AD" clId="Web-{824D3672-A5C4-5DBA-B6CB-8E879BBC2588}" dt="2026-09-17T21:12:07.863" v="112" actId="1076"/>
          <ac:spMkLst>
            <pc:docMk/>
            <pc:sldMk cId="0" sldId="260"/>
            <ac:spMk id="5" creationId="{00000000-0000-0000-0000-000000000000}"/>
          </ac:spMkLst>
        </pc:spChg>
        <pc:spChg chg="mod">
          <ac:chgData name="Cope, Angela" userId="S::angelacope@uabmc.edu::bb9f2e3a-a874-47e3-8c02-0de8beb943c8" providerId="AD" clId="Web-{824D3672-A5C4-5DBA-B6CB-8E879BBC2588}" dt="2026-09-17T21:11:31.955" v="102" actId="14100"/>
          <ac:spMkLst>
            <pc:docMk/>
            <pc:sldMk cId="0" sldId="260"/>
            <ac:spMk id="7" creationId="{00000000-0000-0000-0000-000000000000}"/>
          </ac:spMkLst>
        </pc:spChg>
        <pc:picChg chg="mod">
          <ac:chgData name="Cope, Angela" userId="S::angelacope@uabmc.edu::bb9f2e3a-a874-47e3-8c02-0de8beb943c8" providerId="AD" clId="Web-{824D3672-A5C4-5DBA-B6CB-8E879BBC2588}" dt="2026-09-17T21:12:04.737" v="111" actId="1076"/>
          <ac:picMkLst>
            <pc:docMk/>
            <pc:sldMk cId="0" sldId="260"/>
            <ac:picMk id="4" creationId="{00000000-0000-0000-0000-000000000000}"/>
          </ac:picMkLst>
        </pc:picChg>
        <pc:picChg chg="mod">
          <ac:chgData name="Cope, Angela" userId="S::angelacope@uabmc.edu::bb9f2e3a-a874-47e3-8c02-0de8beb943c8" providerId="AD" clId="Web-{824D3672-A5C4-5DBA-B6CB-8E879BBC2588}" dt="2026-09-17T21:12:02.143" v="110" actId="1076"/>
          <ac:picMkLst>
            <pc:docMk/>
            <pc:sldMk cId="0" sldId="260"/>
            <ac:picMk id="6" creationId="{00000000-0000-0000-0000-000000000000}"/>
          </ac:picMkLst>
        </pc:picChg>
      </pc:sldChg>
      <pc:sldChg chg="addSp delSp modSp">
        <pc:chgData name="Cope, Angela" userId="S::angelacope@uabmc.edu::bb9f2e3a-a874-47e3-8c02-0de8beb943c8" providerId="AD" clId="Web-{824D3672-A5C4-5DBA-B6CB-8E879BBC2588}" dt="2026-09-17T21:44:51.829" v="205" actId="14100"/>
        <pc:sldMkLst>
          <pc:docMk/>
          <pc:sldMk cId="0" sldId="261"/>
        </pc:sldMkLst>
        <pc:spChg chg="mod">
          <ac:chgData name="Cope, Angela" userId="S::angelacope@uabmc.edu::bb9f2e3a-a874-47e3-8c02-0de8beb943c8" providerId="AD" clId="Web-{824D3672-A5C4-5DBA-B6CB-8E879BBC2588}" dt="2026-09-17T21:40:20.629" v="191" actId="20577"/>
          <ac:spMkLst>
            <pc:docMk/>
            <pc:sldMk cId="0" sldId="261"/>
            <ac:spMk id="3" creationId="{00000000-0000-0000-0000-000000000000}"/>
          </ac:spMkLst>
        </pc:spChg>
        <pc:spChg chg="mod">
          <ac:chgData name="Cope, Angela" userId="S::angelacope@uabmc.edu::bb9f2e3a-a874-47e3-8c02-0de8beb943c8" providerId="AD" clId="Web-{824D3672-A5C4-5DBA-B6CB-8E879BBC2588}" dt="2026-09-17T21:39:52.643" v="176" actId="20577"/>
          <ac:spMkLst>
            <pc:docMk/>
            <pc:sldMk cId="0" sldId="261"/>
            <ac:spMk id="4" creationId="{00000000-0000-0000-0000-000000000000}"/>
          </ac:spMkLst>
        </pc:spChg>
        <pc:spChg chg="mod">
          <ac:chgData name="Cope, Angela" userId="S::angelacope@uabmc.edu::bb9f2e3a-a874-47e3-8c02-0de8beb943c8" providerId="AD" clId="Web-{824D3672-A5C4-5DBA-B6CB-8E879BBC2588}" dt="2026-09-17T21:44:22.593" v="197" actId="20577"/>
          <ac:spMkLst>
            <pc:docMk/>
            <pc:sldMk cId="0" sldId="261"/>
            <ac:spMk id="5" creationId="{00000000-0000-0000-0000-000000000000}"/>
          </ac:spMkLst>
        </pc:spChg>
      </pc:sldChg>
      <pc:sldChg chg="modSp">
        <pc:chgData name="Cope, Angela" userId="S::angelacope@uabmc.edu::bb9f2e3a-a874-47e3-8c02-0de8beb943c8" providerId="AD" clId="Web-{824D3672-A5C4-5DBA-B6CB-8E879BBC2588}" dt="2026-09-17T21:56:29.830" v="265" actId="1076"/>
        <pc:sldMkLst>
          <pc:docMk/>
          <pc:sldMk cId="0" sldId="265"/>
        </pc:sldMkLst>
      </pc:sldChg>
      <pc:sldChg chg="modSp">
        <pc:chgData name="Cope, Angela" userId="S::angelacope@uabmc.edu::bb9f2e3a-a874-47e3-8c02-0de8beb943c8" providerId="AD" clId="Web-{824D3672-A5C4-5DBA-B6CB-8E879BBC2588}" dt="2026-09-17T21:36:36.447" v="138" actId="1076"/>
        <pc:sldMkLst>
          <pc:docMk/>
          <pc:sldMk cId="0" sldId="268"/>
        </pc:sldMkLst>
        <pc:spChg chg="mod">
          <ac:chgData name="Cope, Angela" userId="S::angelacope@uabmc.edu::bb9f2e3a-a874-47e3-8c02-0de8beb943c8" providerId="AD" clId="Web-{824D3672-A5C4-5DBA-B6CB-8E879BBC2588}" dt="2026-09-17T21:36:36.447" v="138" actId="1076"/>
          <ac:spMkLst>
            <pc:docMk/>
            <pc:sldMk cId="0" sldId="268"/>
            <ac:spMk id="8" creationId="{00000000-0000-0000-0000-000000000000}"/>
          </ac:spMkLst>
        </pc:spChg>
      </pc:sldChg>
      <pc:sldChg chg="modSp">
        <pc:chgData name="Cope, Angela" userId="S::angelacope@uabmc.edu::bb9f2e3a-a874-47e3-8c02-0de8beb943c8" providerId="AD" clId="Web-{824D3672-A5C4-5DBA-B6CB-8E879BBC2588}" dt="2026-09-17T21:29:23.458" v="128" actId="20577"/>
        <pc:sldMkLst>
          <pc:docMk/>
          <pc:sldMk cId="0" sldId="271"/>
        </pc:sldMkLst>
        <pc:spChg chg="mod">
          <ac:chgData name="Cope, Angela" userId="S::angelacope@uabmc.edu::bb9f2e3a-a874-47e3-8c02-0de8beb943c8" providerId="AD" clId="Web-{824D3672-A5C4-5DBA-B6CB-8E879BBC2588}" dt="2026-09-17T21:29:23.458" v="128" actId="20577"/>
          <ac:spMkLst>
            <pc:docMk/>
            <pc:sldMk cId="0" sldId="271"/>
            <ac:spMk id="10" creationId="{00000000-0000-0000-0000-000000000000}"/>
          </ac:spMkLst>
        </pc:spChg>
      </pc:sldChg>
      <pc:sldChg chg="addSp modSp new ord">
        <pc:chgData name="Cope, Angela" userId="S::angelacope@uabmc.edu::bb9f2e3a-a874-47e3-8c02-0de8beb943c8" providerId="AD" clId="Web-{824D3672-A5C4-5DBA-B6CB-8E879BBC2588}" dt="2026-09-17T21:56:04.689" v="264"/>
        <pc:sldMkLst>
          <pc:docMk/>
          <pc:sldMk cId="966126485" sldId="273"/>
        </pc:sldMkLst>
        <pc:spChg chg="add mod">
          <ac:chgData name="Cope, Angela" userId="S::angelacope@uabmc.edu::bb9f2e3a-a874-47e3-8c02-0de8beb943c8" providerId="AD" clId="Web-{824D3672-A5C4-5DBA-B6CB-8E879BBC2588}" dt="2026-09-17T21:55:48.875" v="263" actId="1076"/>
          <ac:spMkLst>
            <pc:docMk/>
            <pc:sldMk cId="966126485" sldId="273"/>
            <ac:spMk id="4" creationId="{512939A0-C06E-F73A-DB87-104BBFB5454F}"/>
          </ac:spMkLst>
        </pc:spChg>
      </pc:sldChg>
    </pc:docChg>
  </pc:docChgLst>
  <pc:docChgLst>
    <pc:chgData name="Cope, Angela" userId="S::angelacope@uabmc.edu::bb9f2e3a-a874-47e3-8c02-0de8beb943c8" providerId="AD" clId="Web-{5AF39B10-2CB9-DE13-0A8E-1E71E5EDB69E}"/>
    <pc:docChg chg="modSld sldOrd">
      <pc:chgData name="Cope, Angela" userId="S::angelacope@uabmc.edu::bb9f2e3a-a874-47e3-8c02-0de8beb943c8" providerId="AD" clId="Web-{5AF39B10-2CB9-DE13-0A8E-1E71E5EDB69E}" dt="2026-09-18T14:52:10.445" v="361" actId="20577"/>
      <pc:docMkLst>
        <pc:docMk/>
      </pc:docMkLst>
      <pc:sldChg chg="addSp delSp modSp">
        <pc:chgData name="Cope, Angela" userId="S::angelacope@uabmc.edu::bb9f2e3a-a874-47e3-8c02-0de8beb943c8" providerId="AD" clId="Web-{5AF39B10-2CB9-DE13-0A8E-1E71E5EDB69E}" dt="2026-09-18T14:27:26.804" v="8"/>
        <pc:sldMkLst>
          <pc:docMk/>
          <pc:sldMk cId="0" sldId="257"/>
        </pc:sldMkLst>
      </pc:sldChg>
      <pc:sldChg chg="modSp">
        <pc:chgData name="Cope, Angela" userId="S::angelacope@uabmc.edu::bb9f2e3a-a874-47e3-8c02-0de8beb943c8" providerId="AD" clId="Web-{5AF39B10-2CB9-DE13-0A8E-1E71E5EDB69E}" dt="2026-09-18T14:52:10.445" v="361" actId="20577"/>
        <pc:sldMkLst>
          <pc:docMk/>
          <pc:sldMk cId="0" sldId="260"/>
        </pc:sldMkLst>
        <pc:spChg chg="mod">
          <ac:chgData name="Cope, Angela" userId="S::angelacope@uabmc.edu::bb9f2e3a-a874-47e3-8c02-0de8beb943c8" providerId="AD" clId="Web-{5AF39B10-2CB9-DE13-0A8E-1E71E5EDB69E}" dt="2026-09-18T14:48:00.793" v="244" actId="20577"/>
          <ac:spMkLst>
            <pc:docMk/>
            <pc:sldMk cId="0" sldId="260"/>
            <ac:spMk id="5" creationId="{00000000-0000-0000-0000-000000000000}"/>
          </ac:spMkLst>
        </pc:spChg>
        <pc:spChg chg="mod">
          <ac:chgData name="Cope, Angela" userId="S::angelacope@uabmc.edu::bb9f2e3a-a874-47e3-8c02-0de8beb943c8" providerId="AD" clId="Web-{5AF39B10-2CB9-DE13-0A8E-1E71E5EDB69E}" dt="2026-09-18T14:52:10.445" v="361" actId="20577"/>
          <ac:spMkLst>
            <pc:docMk/>
            <pc:sldMk cId="0" sldId="260"/>
            <ac:spMk id="7" creationId="{00000000-0000-0000-0000-000000000000}"/>
          </ac:spMkLst>
        </pc:spChg>
      </pc:sldChg>
      <pc:sldChg chg="addSp delSp modSp ord">
        <pc:chgData name="Cope, Angela" userId="S::angelacope@uabmc.edu::bb9f2e3a-a874-47e3-8c02-0de8beb943c8" providerId="AD" clId="Web-{5AF39B10-2CB9-DE13-0A8E-1E71E5EDB69E}" dt="2026-09-18T14:41:24.277" v="120"/>
        <pc:sldMkLst>
          <pc:docMk/>
          <pc:sldMk cId="0" sldId="261"/>
        </pc:sldMkLst>
        <pc:spChg chg="mod">
          <ac:chgData name="Cope, Angela" userId="S::angelacope@uabmc.edu::bb9f2e3a-a874-47e3-8c02-0de8beb943c8" providerId="AD" clId="Web-{5AF39B10-2CB9-DE13-0A8E-1E71E5EDB69E}" dt="2026-09-18T14:35:28.684" v="81" actId="14100"/>
          <ac:spMkLst>
            <pc:docMk/>
            <pc:sldMk cId="0" sldId="261"/>
            <ac:spMk id="4" creationId="{00000000-0000-0000-0000-000000000000}"/>
          </ac:spMkLst>
        </pc:spChg>
        <pc:spChg chg="mod">
          <ac:chgData name="Cope, Angela" userId="S::angelacope@uabmc.edu::bb9f2e3a-a874-47e3-8c02-0de8beb943c8" providerId="AD" clId="Web-{5AF39B10-2CB9-DE13-0A8E-1E71E5EDB69E}" dt="2026-09-18T14:36:14.514" v="101" actId="20577"/>
          <ac:spMkLst>
            <pc:docMk/>
            <pc:sldMk cId="0" sldId="261"/>
            <ac:spMk id="5" creationId="{00000000-0000-0000-0000-000000000000}"/>
          </ac:spMkLst>
        </pc:spChg>
        <pc:picChg chg="add mod modCrop">
          <ac:chgData name="Cope, Angela" userId="S::angelacope@uabmc.edu::bb9f2e3a-a874-47e3-8c02-0de8beb943c8" providerId="AD" clId="Web-{5AF39B10-2CB9-DE13-0A8E-1E71E5EDB69E}" dt="2026-09-18T14:40:02.477" v="116" actId="14100"/>
          <ac:picMkLst>
            <pc:docMk/>
            <pc:sldMk cId="0" sldId="261"/>
            <ac:picMk id="16" creationId="{88D59BA2-BE10-228F-7493-A911B82A4D12}"/>
          </ac:picMkLst>
        </pc:picChg>
      </pc:sldChg>
      <pc:sldChg chg="modSp">
        <pc:chgData name="Cope, Angela" userId="S::angelacope@uabmc.edu::bb9f2e3a-a874-47e3-8c02-0de8beb943c8" providerId="AD" clId="Web-{5AF39B10-2CB9-DE13-0A8E-1E71E5EDB69E}" dt="2026-09-18T14:33:48.945" v="62" actId="20577"/>
        <pc:sldMkLst>
          <pc:docMk/>
          <pc:sldMk cId="0" sldId="263"/>
        </pc:sldMkLst>
        <pc:spChg chg="mod">
          <ac:chgData name="Cope, Angela" userId="S::angelacope@uabmc.edu::bb9f2e3a-a874-47e3-8c02-0de8beb943c8" providerId="AD" clId="Web-{5AF39B10-2CB9-DE13-0A8E-1E71E5EDB69E}" dt="2026-09-18T14:33:48.945" v="62" actId="20577"/>
          <ac:spMkLst>
            <pc:docMk/>
            <pc:sldMk cId="0" sldId="263"/>
            <ac:spMk id="4" creationId="{00000000-0000-0000-0000-000000000000}"/>
          </ac:spMkLst>
        </pc:spChg>
      </pc:sldChg>
    </pc:docChg>
  </pc:docChgLst>
  <pc:docChgLst>
    <pc:chgData name="Cope, Angela" userId="S::angelacope@uabmc.edu::bb9f2e3a-a874-47e3-8c02-0de8beb943c8" providerId="AD" clId="Web-{EAB3B8F6-FE52-19F2-AE02-C0CAEA141FB7}"/>
    <pc:docChg chg="modSld">
      <pc:chgData name="Cope, Angela" userId="S::angelacope@uabmc.edu::bb9f2e3a-a874-47e3-8c02-0de8beb943c8" providerId="AD" clId="Web-{EAB3B8F6-FE52-19F2-AE02-C0CAEA141FB7}" dt="2026-09-19T03:33:18.454" v="0" actId="14100"/>
      <pc:docMkLst>
        <pc:docMk/>
      </pc:docMkLst>
      <pc:sldChg chg="modSp">
        <pc:chgData name="Cope, Angela" userId="S::angelacope@uabmc.edu::bb9f2e3a-a874-47e3-8c02-0de8beb943c8" providerId="AD" clId="Web-{EAB3B8F6-FE52-19F2-AE02-C0CAEA141FB7}" dt="2026-09-19T03:33:18.454" v="0" actId="14100"/>
        <pc:sldMkLst>
          <pc:docMk/>
          <pc:sldMk cId="0" sldId="256"/>
        </pc:sldMkLst>
        <pc:spChg chg="mod">
          <ac:chgData name="Cope, Angela" userId="S::angelacope@uabmc.edu::bb9f2e3a-a874-47e3-8c02-0de8beb943c8" providerId="AD" clId="Web-{EAB3B8F6-FE52-19F2-AE02-C0CAEA141FB7}" dt="2026-09-19T03:33:18.454" v="0" actId="14100"/>
          <ac:spMkLst>
            <pc:docMk/>
            <pc:sldMk cId="0" sldId="256"/>
            <ac:spMk id="6" creationId="{EEDEA369-6996-8CD9-955C-0EAB39F09733}"/>
          </ac:spMkLst>
        </pc:spChg>
      </pc:sldChg>
    </pc:docChg>
  </pc:docChgLst>
  <pc:docChgLst>
    <pc:chgData name="Cope, Angela" userId="S::angelacope@uabmc.edu::bb9f2e3a-a874-47e3-8c02-0de8beb943c8" providerId="AD" clId="Web-{C54B4CB7-D339-833F-BC7F-9254EE38208A}"/>
    <pc:docChg chg="modSld">
      <pc:chgData name="Cope, Angela" userId="S::angelacope@uabmc.edu::bb9f2e3a-a874-47e3-8c02-0de8beb943c8" providerId="AD" clId="Web-{C54B4CB7-D339-833F-BC7F-9254EE38208A}" dt="2026-10-09T20:01:13.876" v="101" actId="14100"/>
      <pc:docMkLst>
        <pc:docMk/>
      </pc:docMkLst>
      <pc:sldChg chg="modSp">
        <pc:chgData name="Cope, Angela" userId="S::angelacope@uabmc.edu::bb9f2e3a-a874-47e3-8c02-0de8beb943c8" providerId="AD" clId="Web-{C54B4CB7-D339-833F-BC7F-9254EE38208A}" dt="2026-10-09T19:48:33.285" v="31" actId="20577"/>
        <pc:sldMkLst>
          <pc:docMk/>
          <pc:sldMk cId="0" sldId="263"/>
        </pc:sldMkLst>
        <pc:spChg chg="mod">
          <ac:chgData name="Cope, Angela" userId="S::angelacope@uabmc.edu::bb9f2e3a-a874-47e3-8c02-0de8beb943c8" providerId="AD" clId="Web-{C54B4CB7-D339-833F-BC7F-9254EE38208A}" dt="2026-10-09T19:48:33.285" v="31" actId="20577"/>
          <ac:spMkLst>
            <pc:docMk/>
            <pc:sldMk cId="0" sldId="263"/>
            <ac:spMk id="4" creationId="{00000000-0000-0000-0000-000000000000}"/>
          </ac:spMkLst>
        </pc:spChg>
        <pc:spChg chg="mod">
          <ac:chgData name="Cope, Angela" userId="S::angelacope@uabmc.edu::bb9f2e3a-a874-47e3-8c02-0de8beb943c8" providerId="AD" clId="Web-{C54B4CB7-D339-833F-BC7F-9254EE38208A}" dt="2026-10-09T19:47:35.519" v="4" actId="20577"/>
          <ac:spMkLst>
            <pc:docMk/>
            <pc:sldMk cId="0" sldId="263"/>
            <ac:spMk id="7" creationId="{E1AC4035-E088-7A03-CD3C-09AC256CA1E0}"/>
          </ac:spMkLst>
        </pc:spChg>
      </pc:sldChg>
      <pc:sldChg chg="modSp">
        <pc:chgData name="Cope, Angela" userId="S::angelacope@uabmc.edu::bb9f2e3a-a874-47e3-8c02-0de8beb943c8" providerId="AD" clId="Web-{C54B4CB7-D339-833F-BC7F-9254EE38208A}" dt="2026-10-09T19:59:57.017" v="97"/>
        <pc:sldMkLst>
          <pc:docMk/>
          <pc:sldMk cId="0" sldId="271"/>
        </pc:sldMkLst>
        <pc:spChg chg="mod">
          <ac:chgData name="Cope, Angela" userId="S::angelacope@uabmc.edu::bb9f2e3a-a874-47e3-8c02-0de8beb943c8" providerId="AD" clId="Web-{C54B4CB7-D339-833F-BC7F-9254EE38208A}" dt="2026-10-09T19:59:57.017" v="97"/>
          <ac:spMkLst>
            <pc:docMk/>
            <pc:sldMk cId="0" sldId="271"/>
            <ac:spMk id="3" creationId="{00000000-0000-0000-0000-000000000000}"/>
          </ac:spMkLst>
        </pc:spChg>
        <pc:spChg chg="mod">
          <ac:chgData name="Cope, Angela" userId="S::angelacope@uabmc.edu::bb9f2e3a-a874-47e3-8c02-0de8beb943c8" providerId="AD" clId="Web-{C54B4CB7-D339-833F-BC7F-9254EE38208A}" dt="2026-10-09T19:59:54.189" v="96"/>
          <ac:spMkLst>
            <pc:docMk/>
            <pc:sldMk cId="0" sldId="271"/>
            <ac:spMk id="9" creationId="{00000000-0000-0000-0000-000000000000}"/>
          </ac:spMkLst>
        </pc:spChg>
        <pc:spChg chg="mod">
          <ac:chgData name="Cope, Angela" userId="S::angelacope@uabmc.edu::bb9f2e3a-a874-47e3-8c02-0de8beb943c8" providerId="AD" clId="Web-{C54B4CB7-D339-833F-BC7F-9254EE38208A}" dt="2026-10-09T19:59:51.142" v="95"/>
          <ac:spMkLst>
            <pc:docMk/>
            <pc:sldMk cId="0" sldId="271"/>
            <ac:spMk id="15" creationId="{00000000-0000-0000-0000-000000000000}"/>
          </ac:spMkLst>
        </pc:spChg>
        <pc:spChg chg="mod">
          <ac:chgData name="Cope, Angela" userId="S::angelacope@uabmc.edu::bb9f2e3a-a874-47e3-8c02-0de8beb943c8" providerId="AD" clId="Web-{C54B4CB7-D339-833F-BC7F-9254EE38208A}" dt="2026-10-09T19:59:30.939" v="91" actId="1076"/>
          <ac:spMkLst>
            <pc:docMk/>
            <pc:sldMk cId="0" sldId="271"/>
            <ac:spMk id="19" creationId="{00000000-0000-0000-0000-000000000000}"/>
          </ac:spMkLst>
        </pc:spChg>
      </pc:sldChg>
      <pc:sldChg chg="modSp">
        <pc:chgData name="Cope, Angela" userId="S::angelacope@uabmc.edu::bb9f2e3a-a874-47e3-8c02-0de8beb943c8" providerId="AD" clId="Web-{C54B4CB7-D339-833F-BC7F-9254EE38208A}" dt="2026-10-09T19:49:42.019" v="41" actId="20577"/>
        <pc:sldMkLst>
          <pc:docMk/>
          <pc:sldMk cId="3215288209" sldId="292"/>
        </pc:sldMkLst>
        <pc:spChg chg="mod">
          <ac:chgData name="Cope, Angela" userId="S::angelacope@uabmc.edu::bb9f2e3a-a874-47e3-8c02-0de8beb943c8" providerId="AD" clId="Web-{C54B4CB7-D339-833F-BC7F-9254EE38208A}" dt="2026-10-09T19:49:42.019" v="41" actId="20577"/>
          <ac:spMkLst>
            <pc:docMk/>
            <pc:sldMk cId="3215288209" sldId="292"/>
            <ac:spMk id="3" creationId="{A3A82FEB-365C-1CE3-FA16-DAA2704D1F45}"/>
          </ac:spMkLst>
        </pc:spChg>
      </pc:sldChg>
      <pc:sldChg chg="addSp modSp addAnim modAnim">
        <pc:chgData name="Cope, Angela" userId="S::angelacope@uabmc.edu::bb9f2e3a-a874-47e3-8c02-0de8beb943c8" providerId="AD" clId="Web-{C54B4CB7-D339-833F-BC7F-9254EE38208A}" dt="2026-10-09T20:01:13.876" v="101" actId="14100"/>
        <pc:sldMkLst>
          <pc:docMk/>
          <pc:sldMk cId="2540616813" sldId="293"/>
        </pc:sldMkLst>
        <pc:picChg chg="mod">
          <ac:chgData name="Cope, Angela" userId="S::angelacope@uabmc.edu::bb9f2e3a-a874-47e3-8c02-0de8beb943c8" providerId="AD" clId="Web-{C54B4CB7-D339-833F-BC7F-9254EE38208A}" dt="2026-10-09T19:51:41.706" v="62" actId="14100"/>
          <ac:picMkLst>
            <pc:docMk/>
            <pc:sldMk cId="2540616813" sldId="293"/>
            <ac:picMk id="3" creationId="{3ADD859D-E261-7C1C-B589-0D314A471FDD}"/>
          </ac:picMkLst>
        </pc:picChg>
        <pc:picChg chg="mod">
          <ac:chgData name="Cope, Angela" userId="S::angelacope@uabmc.edu::bb9f2e3a-a874-47e3-8c02-0de8beb943c8" providerId="AD" clId="Web-{C54B4CB7-D339-833F-BC7F-9254EE38208A}" dt="2026-10-09T19:51:52.878" v="66" actId="14100"/>
          <ac:picMkLst>
            <pc:docMk/>
            <pc:sldMk cId="2540616813" sldId="293"/>
            <ac:picMk id="4" creationId="{C47AB174-DE35-CAD9-6345-7A4CCDA0F13E}"/>
          </ac:picMkLst>
        </pc:picChg>
        <pc:picChg chg="add mod modCrop">
          <ac:chgData name="Cope, Angela" userId="S::angelacope@uabmc.edu::bb9f2e3a-a874-47e3-8c02-0de8beb943c8" providerId="AD" clId="Web-{C54B4CB7-D339-833F-BC7F-9254EE38208A}" dt="2026-10-09T19:52:36.190" v="73" actId="14100"/>
          <ac:picMkLst>
            <pc:docMk/>
            <pc:sldMk cId="2540616813" sldId="293"/>
            <ac:picMk id="5" creationId="{06C9C0C1-10FB-10FB-6BF4-E48AE8EFE3A7}"/>
          </ac:picMkLst>
        </pc:picChg>
        <pc:picChg chg="add mod modCrop">
          <ac:chgData name="Cope, Angela" userId="S::angelacope@uabmc.edu::bb9f2e3a-a874-47e3-8c02-0de8beb943c8" providerId="AD" clId="Web-{C54B4CB7-D339-833F-BC7F-9254EE38208A}" dt="2026-10-09T20:01:13.876" v="101" actId="14100"/>
          <ac:picMkLst>
            <pc:docMk/>
            <pc:sldMk cId="2540616813" sldId="293"/>
            <ac:picMk id="6" creationId="{F1F96D64-23F8-F070-0F02-0C818A643A30}"/>
          </ac:picMkLst>
        </pc:picChg>
      </pc:sldChg>
    </pc:docChg>
  </pc:docChgLst>
  <pc:docChgLst>
    <pc:chgData name="Cope, Angela" userId="S::angelacope@uabmc.edu::bb9f2e3a-a874-47e3-8c02-0de8beb943c8" providerId="AD" clId="Web-{28D13524-10D4-A5FD-224B-BF42FB87AE39}"/>
    <pc:docChg chg="modSld">
      <pc:chgData name="Cope, Angela" userId="S::angelacope@uabmc.edu::bb9f2e3a-a874-47e3-8c02-0de8beb943c8" providerId="AD" clId="Web-{28D13524-10D4-A5FD-224B-BF42FB87AE39}" dt="2026-09-18T16:58:01.798" v="6" actId="1076"/>
      <pc:docMkLst>
        <pc:docMk/>
      </pc:docMkLst>
      <pc:sldChg chg="modSp">
        <pc:chgData name="Cope, Angela" userId="S::angelacope@uabmc.edu::bb9f2e3a-a874-47e3-8c02-0de8beb943c8" providerId="AD" clId="Web-{28D13524-10D4-A5FD-224B-BF42FB87AE39}" dt="2026-09-18T16:58:01.798" v="6" actId="1076"/>
        <pc:sldMkLst>
          <pc:docMk/>
          <pc:sldMk cId="0" sldId="260"/>
        </pc:sldMkLst>
        <pc:spChg chg="mod">
          <ac:chgData name="Cope, Angela" userId="S::angelacope@uabmc.edu::bb9f2e3a-a874-47e3-8c02-0de8beb943c8" providerId="AD" clId="Web-{28D13524-10D4-A5FD-224B-BF42FB87AE39}" dt="2026-09-18T16:57:53.376" v="5" actId="20577"/>
          <ac:spMkLst>
            <pc:docMk/>
            <pc:sldMk cId="0" sldId="260"/>
            <ac:spMk id="5" creationId="{00000000-0000-0000-0000-000000000000}"/>
          </ac:spMkLst>
        </pc:spChg>
        <pc:spChg chg="mod">
          <ac:chgData name="Cope, Angela" userId="S::angelacope@uabmc.edu::bb9f2e3a-a874-47e3-8c02-0de8beb943c8" providerId="AD" clId="Web-{28D13524-10D4-A5FD-224B-BF42FB87AE39}" dt="2026-09-18T16:58:01.798" v="6" actId="1076"/>
          <ac:spMkLst>
            <pc:docMk/>
            <pc:sldMk cId="0" sldId="260"/>
            <ac:spMk id="7" creationId="{00000000-0000-0000-0000-000000000000}"/>
          </ac:spMkLst>
        </pc:spChg>
      </pc:sldChg>
    </pc:docChg>
  </pc:docChgLst>
  <pc:docChgLst>
    <pc:chgData name="Cope, Angela" userId="S::angelacope@uabmc.edu::bb9f2e3a-a874-47e3-8c02-0de8beb943c8" providerId="AD" clId="Web-{00000000-0000-0000-0000-000000000000}"/>
    <pc:docChg chg="addSld modSld">
      <pc:chgData name="Cope, Angela" userId="S::angelacope@uabmc.edu::bb9f2e3a-a874-47e3-8c02-0de8beb943c8" providerId="AD" clId="Web-{00000000-0000-0000-0000-000000000000}" dt="2026-09-18T15:38:03.794" v="811" actId="14100"/>
      <pc:docMkLst>
        <pc:docMk/>
      </pc:docMkLst>
      <pc:sldChg chg="addSp delSp modSp">
        <pc:chgData name="Cope, Angela" userId="S::angelacope@uabmc.edu::bb9f2e3a-a874-47e3-8c02-0de8beb943c8" providerId="AD" clId="Web-{00000000-0000-0000-0000-000000000000}" dt="2026-09-17T19:29:23.886" v="271" actId="1076"/>
        <pc:sldMkLst>
          <pc:docMk/>
          <pc:sldMk cId="0" sldId="256"/>
        </pc:sldMkLst>
        <pc:spChg chg="mod">
          <ac:chgData name="Cope, Angela" userId="S::angelacope@uabmc.edu::bb9f2e3a-a874-47e3-8c02-0de8beb943c8" providerId="AD" clId="Web-{00000000-0000-0000-0000-000000000000}" dt="2026-09-17T19:29:17.745" v="270" actId="14100"/>
          <ac:spMkLst>
            <pc:docMk/>
            <pc:sldMk cId="0" sldId="256"/>
            <ac:spMk id="3" creationId="{00000000-0000-0000-0000-000000000000}"/>
          </ac:spMkLst>
        </pc:spChg>
        <pc:spChg chg="mod">
          <ac:chgData name="Cope, Angela" userId="S::angelacope@uabmc.edu::bb9f2e3a-a874-47e3-8c02-0de8beb943c8" providerId="AD" clId="Web-{00000000-0000-0000-0000-000000000000}" dt="2026-09-17T19:29:23.886" v="271" actId="1076"/>
          <ac:spMkLst>
            <pc:docMk/>
            <pc:sldMk cId="0" sldId="256"/>
            <ac:spMk id="4" creationId="{00000000-0000-0000-0000-000000000000}"/>
          </ac:spMkLst>
        </pc:spChg>
        <pc:spChg chg="add del mod">
          <ac:chgData name="Cope, Angela" userId="S::angelacope@uabmc.edu::bb9f2e3a-a874-47e3-8c02-0de8beb943c8" providerId="AD" clId="Web-{00000000-0000-0000-0000-000000000000}" dt="2026-09-17T19:28:55.447" v="265" actId="20577"/>
          <ac:spMkLst>
            <pc:docMk/>
            <pc:sldMk cId="0" sldId="256"/>
            <ac:spMk id="5" creationId="{00000000-0000-0000-0000-000000000000}"/>
          </ac:spMkLst>
        </pc:spChg>
        <pc:spChg chg="add mod">
          <ac:chgData name="Cope, Angela" userId="S::angelacope@uabmc.edu::bb9f2e3a-a874-47e3-8c02-0de8beb943c8" providerId="AD" clId="Web-{00000000-0000-0000-0000-000000000000}" dt="2026-09-17T19:28:30.571" v="260"/>
          <ac:spMkLst>
            <pc:docMk/>
            <pc:sldMk cId="0" sldId="256"/>
            <ac:spMk id="6" creationId="{EEDEA369-6996-8CD9-955C-0EAB39F09733}"/>
          </ac:spMkLst>
        </pc:spChg>
      </pc:sldChg>
      <pc:sldChg chg="addSp delSp modSp">
        <pc:chgData name="Cope, Angela" userId="S::angelacope@uabmc.edu::bb9f2e3a-a874-47e3-8c02-0de8beb943c8" providerId="AD" clId="Web-{00000000-0000-0000-0000-000000000000}" dt="2026-09-17T19:33:57.272" v="292"/>
        <pc:sldMkLst>
          <pc:docMk/>
          <pc:sldMk cId="0" sldId="257"/>
        </pc:sldMkLst>
        <pc:spChg chg="mod">
          <ac:chgData name="Cope, Angela" userId="S::angelacope@uabmc.edu::bb9f2e3a-a874-47e3-8c02-0de8beb943c8" providerId="AD" clId="Web-{00000000-0000-0000-0000-000000000000}" dt="2026-09-17T19:29:38.386" v="272" actId="1076"/>
          <ac:spMkLst>
            <pc:docMk/>
            <pc:sldMk cId="0" sldId="257"/>
            <ac:spMk id="2" creationId="{00000000-0000-0000-0000-000000000000}"/>
          </ac:spMkLst>
        </pc:spChg>
        <pc:spChg chg="mod">
          <ac:chgData name="Cope, Angela" userId="S::angelacope@uabmc.edu::bb9f2e3a-a874-47e3-8c02-0de8beb943c8" providerId="AD" clId="Web-{00000000-0000-0000-0000-000000000000}" dt="2026-09-17T19:32:02.330" v="287" actId="1076"/>
          <ac:spMkLst>
            <pc:docMk/>
            <pc:sldMk cId="0" sldId="257"/>
            <ac:spMk id="3" creationId="{00000000-0000-0000-0000-000000000000}"/>
          </ac:spMkLst>
        </pc:spChg>
      </pc:sldChg>
      <pc:sldChg chg="addSp delSp modSp">
        <pc:chgData name="Cope, Angela" userId="S::angelacope@uabmc.edu::bb9f2e3a-a874-47e3-8c02-0de8beb943c8" providerId="AD" clId="Web-{00000000-0000-0000-0000-000000000000}" dt="2026-09-18T15:38:03.794" v="811" actId="14100"/>
        <pc:sldMkLst>
          <pc:docMk/>
          <pc:sldMk cId="0" sldId="260"/>
        </pc:sldMkLst>
        <pc:spChg chg="mod">
          <ac:chgData name="Cope, Angela" userId="S::angelacope@uabmc.edu::bb9f2e3a-a874-47e3-8c02-0de8beb943c8" providerId="AD" clId="Web-{00000000-0000-0000-0000-000000000000}" dt="2026-09-18T15:38:01.138" v="810" actId="1076"/>
          <ac:spMkLst>
            <pc:docMk/>
            <pc:sldMk cId="0" sldId="260"/>
            <ac:spMk id="7" creationId="{00000000-0000-0000-0000-000000000000}"/>
          </ac:spMkLst>
        </pc:spChg>
        <pc:picChg chg="mod">
          <ac:chgData name="Cope, Angela" userId="S::angelacope@uabmc.edu::bb9f2e3a-a874-47e3-8c02-0de8beb943c8" providerId="AD" clId="Web-{00000000-0000-0000-0000-000000000000}" dt="2026-09-18T15:38:03.794" v="811" actId="14100"/>
          <ac:picMkLst>
            <pc:docMk/>
            <pc:sldMk cId="0" sldId="260"/>
            <ac:picMk id="6" creationId="{00000000-0000-0000-0000-000000000000}"/>
          </ac:picMkLst>
        </pc:picChg>
      </pc:sldChg>
      <pc:sldChg chg="modSp">
        <pc:chgData name="Cope, Angela" userId="S::angelacope@uabmc.edu::bb9f2e3a-a874-47e3-8c02-0de8beb943c8" providerId="AD" clId="Web-{00000000-0000-0000-0000-000000000000}" dt="2026-09-18T15:17:29.133" v="655" actId="20577"/>
        <pc:sldMkLst>
          <pc:docMk/>
          <pc:sldMk cId="0" sldId="261"/>
        </pc:sldMkLst>
        <pc:spChg chg="mod">
          <ac:chgData name="Cope, Angela" userId="S::angelacope@uabmc.edu::bb9f2e3a-a874-47e3-8c02-0de8beb943c8" providerId="AD" clId="Web-{00000000-0000-0000-0000-000000000000}" dt="2026-09-18T15:14:19.954" v="589" actId="20577"/>
          <ac:spMkLst>
            <pc:docMk/>
            <pc:sldMk cId="0" sldId="261"/>
            <ac:spMk id="3" creationId="{00000000-0000-0000-0000-000000000000}"/>
          </ac:spMkLst>
        </pc:spChg>
        <pc:spChg chg="mod">
          <ac:chgData name="Cope, Angela" userId="S::angelacope@uabmc.edu::bb9f2e3a-a874-47e3-8c02-0de8beb943c8" providerId="AD" clId="Web-{00000000-0000-0000-0000-000000000000}" dt="2026-09-18T15:17:29.133" v="655" actId="20577"/>
          <ac:spMkLst>
            <pc:docMk/>
            <pc:sldMk cId="0" sldId="261"/>
            <ac:spMk id="4" creationId="{00000000-0000-0000-0000-000000000000}"/>
          </ac:spMkLst>
        </pc:spChg>
        <pc:spChg chg="mod">
          <ac:chgData name="Cope, Angela" userId="S::angelacope@uabmc.edu::bb9f2e3a-a874-47e3-8c02-0de8beb943c8" providerId="AD" clId="Web-{00000000-0000-0000-0000-000000000000}" dt="2026-09-18T15:16:05.067" v="612" actId="20577"/>
          <ac:spMkLst>
            <pc:docMk/>
            <pc:sldMk cId="0" sldId="261"/>
            <ac:spMk id="5" creationId="{00000000-0000-0000-0000-000000000000}"/>
          </ac:spMkLst>
        </pc:spChg>
      </pc:sldChg>
      <pc:sldChg chg="addSp delSp modSp">
        <pc:chgData name="Cope, Angela" userId="S::angelacope@uabmc.edu::bb9f2e3a-a874-47e3-8c02-0de8beb943c8" providerId="AD" clId="Web-{00000000-0000-0000-0000-000000000000}" dt="2026-09-18T15:27:33.456" v="804" actId="14100"/>
        <pc:sldMkLst>
          <pc:docMk/>
          <pc:sldMk cId="0" sldId="263"/>
        </pc:sldMkLst>
        <pc:spChg chg="mod">
          <ac:chgData name="Cope, Angela" userId="S::angelacope@uabmc.edu::bb9f2e3a-a874-47e3-8c02-0de8beb943c8" providerId="AD" clId="Web-{00000000-0000-0000-0000-000000000000}" dt="2026-09-18T15:17:45.415" v="656" actId="1076"/>
          <ac:spMkLst>
            <pc:docMk/>
            <pc:sldMk cId="0" sldId="263"/>
            <ac:spMk id="3" creationId="{00000000-0000-0000-0000-000000000000}"/>
          </ac:spMkLst>
        </pc:spChg>
        <pc:spChg chg="mod">
          <ac:chgData name="Cope, Angela" userId="S::angelacope@uabmc.edu::bb9f2e3a-a874-47e3-8c02-0de8beb943c8" providerId="AD" clId="Web-{00000000-0000-0000-0000-000000000000}" dt="2026-09-18T15:20:54.439" v="727" actId="20577"/>
          <ac:spMkLst>
            <pc:docMk/>
            <pc:sldMk cId="0" sldId="263"/>
            <ac:spMk id="4" creationId="{00000000-0000-0000-0000-000000000000}"/>
          </ac:spMkLst>
        </pc:spChg>
        <pc:spChg chg="add mod">
          <ac:chgData name="Cope, Angela" userId="S::angelacope@uabmc.edu::bb9f2e3a-a874-47e3-8c02-0de8beb943c8" providerId="AD" clId="Web-{00000000-0000-0000-0000-000000000000}" dt="2026-09-18T15:27:28.940" v="803" actId="1076"/>
          <ac:spMkLst>
            <pc:docMk/>
            <pc:sldMk cId="0" sldId="263"/>
            <ac:spMk id="7" creationId="{E1AC4035-E088-7A03-CD3C-09AC256CA1E0}"/>
          </ac:spMkLst>
        </pc:spChg>
        <pc:picChg chg="mod">
          <ac:chgData name="Cope, Angela" userId="S::angelacope@uabmc.edu::bb9f2e3a-a874-47e3-8c02-0de8beb943c8" providerId="AD" clId="Web-{00000000-0000-0000-0000-000000000000}" dt="2026-09-18T15:24:07.681" v="759" actId="1076"/>
          <ac:picMkLst>
            <pc:docMk/>
            <pc:sldMk cId="0" sldId="263"/>
            <ac:picMk id="2" creationId="{00000000-0000-0000-0000-000000000000}"/>
          </ac:picMkLst>
        </pc:picChg>
        <pc:picChg chg="add mod modCrop">
          <ac:chgData name="Cope, Angela" userId="S::angelacope@uabmc.edu::bb9f2e3a-a874-47e3-8c02-0de8beb943c8" providerId="AD" clId="Web-{00000000-0000-0000-0000-000000000000}" dt="2026-09-18T15:27:33.456" v="804" actId="14100"/>
          <ac:picMkLst>
            <pc:docMk/>
            <pc:sldMk cId="0" sldId="263"/>
            <ac:picMk id="8" creationId="{31BDE6BC-A1EE-A353-F7FC-769C7BF7C182}"/>
          </ac:picMkLst>
        </pc:picChg>
      </pc:sldChg>
      <pc:sldChg chg="modSp">
        <pc:chgData name="Cope, Angela" userId="S::angelacope@uabmc.edu::bb9f2e3a-a874-47e3-8c02-0de8beb943c8" providerId="AD" clId="Web-{00000000-0000-0000-0000-000000000000}" dt="2026-09-18T15:28:02.191" v="806" actId="1076"/>
        <pc:sldMkLst>
          <pc:docMk/>
          <pc:sldMk cId="0" sldId="264"/>
        </pc:sldMkLst>
      </pc:sldChg>
      <pc:sldChg chg="addSp delSp modSp new">
        <pc:chgData name="Cope, Angela" userId="S::angelacope@uabmc.edu::bb9f2e3a-a874-47e3-8c02-0de8beb943c8" providerId="AD" clId="Web-{00000000-0000-0000-0000-000000000000}" dt="2026-09-18T15:13:56.656" v="588" actId="1076"/>
        <pc:sldMkLst>
          <pc:docMk/>
          <pc:sldMk cId="2055119450" sldId="274"/>
        </pc:sldMkLst>
        <pc:spChg chg="add mod">
          <ac:chgData name="Cope, Angela" userId="S::angelacope@uabmc.edu::bb9f2e3a-a874-47e3-8c02-0de8beb943c8" providerId="AD" clId="Web-{00000000-0000-0000-0000-000000000000}" dt="2026-09-18T15:08:15.767" v="564" actId="20577"/>
          <ac:spMkLst>
            <pc:docMk/>
            <pc:sldMk cId="2055119450" sldId="274"/>
            <ac:spMk id="2" creationId="{2C6FCE53-6DCA-64DE-9CA9-CF0554347391}"/>
          </ac:spMkLst>
        </pc:spChg>
        <pc:picChg chg="add del mod">
          <ac:chgData name="Cope, Angela" userId="S::angelacope@uabmc.edu::bb9f2e3a-a874-47e3-8c02-0de8beb943c8" providerId="AD" clId="Web-{00000000-0000-0000-0000-000000000000}" dt="2026-09-18T15:08:24.814" v="567" actId="14100"/>
          <ac:picMkLst>
            <pc:docMk/>
            <pc:sldMk cId="2055119450" sldId="274"/>
            <ac:picMk id="3" creationId="{C9863019-6130-6582-95BE-F2D174FCABBA}"/>
          </ac:picMkLst>
        </pc:picChg>
        <pc:picChg chg="add mod modCrop">
          <ac:chgData name="Cope, Angela" userId="S::angelacope@uabmc.edu::bb9f2e3a-a874-47e3-8c02-0de8beb943c8" providerId="AD" clId="Web-{00000000-0000-0000-0000-000000000000}" dt="2026-09-18T15:13:56.656" v="588" actId="1076"/>
          <ac:picMkLst>
            <pc:docMk/>
            <pc:sldMk cId="2055119450" sldId="274"/>
            <ac:picMk id="4" creationId="{A16E39C4-7725-36A5-35EA-45B317656EA2}"/>
          </ac:picMkLst>
        </pc:picChg>
        <pc:picChg chg="add mod modCrop">
          <ac:chgData name="Cope, Angela" userId="S::angelacope@uabmc.edu::bb9f2e3a-a874-47e3-8c02-0de8beb943c8" providerId="AD" clId="Web-{00000000-0000-0000-0000-000000000000}" dt="2026-09-18T15:13:37.749" v="586"/>
          <ac:picMkLst>
            <pc:docMk/>
            <pc:sldMk cId="2055119450" sldId="274"/>
            <ac:picMk id="7" creationId="{38D47A6D-D43C-57D2-8574-48D9AD37199E}"/>
          </ac:picMkLst>
        </pc:picChg>
      </pc:sldChg>
    </pc:docChg>
  </pc:docChgLst>
  <pc:docChgLst>
    <pc:chgData name="Cope, Angela" userId="S::angelacope@uabmc.edu::bb9f2e3a-a874-47e3-8c02-0de8beb943c8" providerId="AD" clId="Web-{55E8AD2B-D0BF-5430-379C-CEB172C2AC94}"/>
    <pc:docChg chg="addSld delSld modSld sldOrd">
      <pc:chgData name="Cope, Angela" userId="S::angelacope@uabmc.edu::bb9f2e3a-a874-47e3-8c02-0de8beb943c8" providerId="AD" clId="Web-{55E8AD2B-D0BF-5430-379C-CEB172C2AC94}" dt="2026-09-18T21:13:15.513" v="1499" actId="20577"/>
      <pc:docMkLst>
        <pc:docMk/>
      </pc:docMkLst>
      <pc:sldChg chg="modSp">
        <pc:chgData name="Cope, Angela" userId="S::angelacope@uabmc.edu::bb9f2e3a-a874-47e3-8c02-0de8beb943c8" providerId="AD" clId="Web-{55E8AD2B-D0BF-5430-379C-CEB172C2AC94}" dt="2026-09-18T19:13:23.852" v="172" actId="20577"/>
        <pc:sldMkLst>
          <pc:docMk/>
          <pc:sldMk cId="0" sldId="257"/>
        </pc:sldMkLst>
        <pc:spChg chg="mod">
          <ac:chgData name="Cope, Angela" userId="S::angelacope@uabmc.edu::bb9f2e3a-a874-47e3-8c02-0de8beb943c8" providerId="AD" clId="Web-{55E8AD2B-D0BF-5430-379C-CEB172C2AC94}" dt="2026-09-18T19:13:23.852" v="172" actId="20577"/>
          <ac:spMkLst>
            <pc:docMk/>
            <pc:sldMk cId="0" sldId="257"/>
            <ac:spMk id="3" creationId="{00000000-0000-0000-0000-000000000000}"/>
          </ac:spMkLst>
        </pc:spChg>
      </pc:sldChg>
      <pc:sldChg chg="modSp">
        <pc:chgData name="Cope, Angela" userId="S::angelacope@uabmc.edu::bb9f2e3a-a874-47e3-8c02-0de8beb943c8" providerId="AD" clId="Web-{55E8AD2B-D0BF-5430-379C-CEB172C2AC94}" dt="2026-09-18T18:31:35.210" v="104" actId="1076"/>
        <pc:sldMkLst>
          <pc:docMk/>
          <pc:sldMk cId="0" sldId="259"/>
        </pc:sldMkLst>
        <pc:spChg chg="mod">
          <ac:chgData name="Cope, Angela" userId="S::angelacope@uabmc.edu::bb9f2e3a-a874-47e3-8c02-0de8beb943c8" providerId="AD" clId="Web-{55E8AD2B-D0BF-5430-379C-CEB172C2AC94}" dt="2026-09-18T18:31:06.364" v="96" actId="1076"/>
          <ac:spMkLst>
            <pc:docMk/>
            <pc:sldMk cId="0" sldId="259"/>
            <ac:spMk id="3" creationId="{00000000-0000-0000-0000-000000000000}"/>
          </ac:spMkLst>
        </pc:spChg>
        <pc:spChg chg="mod">
          <ac:chgData name="Cope, Angela" userId="S::angelacope@uabmc.edu::bb9f2e3a-a874-47e3-8c02-0de8beb943c8" providerId="AD" clId="Web-{55E8AD2B-D0BF-5430-379C-CEB172C2AC94}" dt="2026-09-18T18:31:23.397" v="101" actId="14100"/>
          <ac:spMkLst>
            <pc:docMk/>
            <pc:sldMk cId="0" sldId="259"/>
            <ac:spMk id="4" creationId="{00000000-0000-0000-0000-000000000000}"/>
          </ac:spMkLst>
        </pc:spChg>
        <pc:spChg chg="mod">
          <ac:chgData name="Cope, Angela" userId="S::angelacope@uabmc.edu::bb9f2e3a-a874-47e3-8c02-0de8beb943c8" providerId="AD" clId="Web-{55E8AD2B-D0BF-5430-379C-CEB172C2AC94}" dt="2026-09-18T18:31:14.865" v="99" actId="1076"/>
          <ac:spMkLst>
            <pc:docMk/>
            <pc:sldMk cId="0" sldId="259"/>
            <ac:spMk id="5" creationId="{00000000-0000-0000-0000-000000000000}"/>
          </ac:spMkLst>
        </pc:spChg>
        <pc:spChg chg="mod">
          <ac:chgData name="Cope, Angela" userId="S::angelacope@uabmc.edu::bb9f2e3a-a874-47e3-8c02-0de8beb943c8" providerId="AD" clId="Web-{55E8AD2B-D0BF-5430-379C-CEB172C2AC94}" dt="2026-09-18T18:31:20.615" v="100" actId="1076"/>
          <ac:spMkLst>
            <pc:docMk/>
            <pc:sldMk cId="0" sldId="259"/>
            <ac:spMk id="6" creationId="{00000000-0000-0000-0000-000000000000}"/>
          </ac:spMkLst>
        </pc:spChg>
        <pc:spChg chg="mod">
          <ac:chgData name="Cope, Angela" userId="S::angelacope@uabmc.edu::bb9f2e3a-a874-47e3-8c02-0de8beb943c8" providerId="AD" clId="Web-{55E8AD2B-D0BF-5430-379C-CEB172C2AC94}" dt="2026-09-18T18:31:26.615" v="102" actId="1076"/>
          <ac:spMkLst>
            <pc:docMk/>
            <pc:sldMk cId="0" sldId="259"/>
            <ac:spMk id="7" creationId="{00000000-0000-0000-0000-000000000000}"/>
          </ac:spMkLst>
        </pc:spChg>
        <pc:spChg chg="mod">
          <ac:chgData name="Cope, Angela" userId="S::angelacope@uabmc.edu::bb9f2e3a-a874-47e3-8c02-0de8beb943c8" providerId="AD" clId="Web-{55E8AD2B-D0BF-5430-379C-CEB172C2AC94}" dt="2026-09-18T18:31:29.803" v="103" actId="1076"/>
          <ac:spMkLst>
            <pc:docMk/>
            <pc:sldMk cId="0" sldId="259"/>
            <ac:spMk id="8" creationId="{00000000-0000-0000-0000-000000000000}"/>
          </ac:spMkLst>
        </pc:spChg>
        <pc:spChg chg="mod">
          <ac:chgData name="Cope, Angela" userId="S::angelacope@uabmc.edu::bb9f2e3a-a874-47e3-8c02-0de8beb943c8" providerId="AD" clId="Web-{55E8AD2B-D0BF-5430-379C-CEB172C2AC94}" dt="2026-09-18T18:31:35.210" v="104" actId="1076"/>
          <ac:spMkLst>
            <pc:docMk/>
            <pc:sldMk cId="0" sldId="259"/>
            <ac:spMk id="9" creationId="{00000000-0000-0000-0000-000000000000}"/>
          </ac:spMkLst>
        </pc:spChg>
      </pc:sldChg>
      <pc:sldChg chg="modSp">
        <pc:chgData name="Cope, Angela" userId="S::angelacope@uabmc.edu::bb9f2e3a-a874-47e3-8c02-0de8beb943c8" providerId="AD" clId="Web-{55E8AD2B-D0BF-5430-379C-CEB172C2AC94}" dt="2026-09-18T19:16:35.267" v="176" actId="1076"/>
        <pc:sldMkLst>
          <pc:docMk/>
          <pc:sldMk cId="0" sldId="260"/>
        </pc:sldMkLst>
        <pc:spChg chg="mod">
          <ac:chgData name="Cope, Angela" userId="S::angelacope@uabmc.edu::bb9f2e3a-a874-47e3-8c02-0de8beb943c8" providerId="AD" clId="Web-{55E8AD2B-D0BF-5430-379C-CEB172C2AC94}" dt="2026-09-18T18:30:57.661" v="95" actId="20577"/>
          <ac:spMkLst>
            <pc:docMk/>
            <pc:sldMk cId="0" sldId="260"/>
            <ac:spMk id="3" creationId="{00000000-0000-0000-0000-000000000000}"/>
          </ac:spMkLst>
        </pc:spChg>
        <pc:spChg chg="mod">
          <ac:chgData name="Cope, Angela" userId="S::angelacope@uabmc.edu::bb9f2e3a-a874-47e3-8c02-0de8beb943c8" providerId="AD" clId="Web-{55E8AD2B-D0BF-5430-379C-CEB172C2AC94}" dt="2026-09-18T19:16:35.267" v="176" actId="1076"/>
          <ac:spMkLst>
            <pc:docMk/>
            <pc:sldMk cId="0" sldId="260"/>
            <ac:spMk id="5" creationId="{00000000-0000-0000-0000-000000000000}"/>
          </ac:spMkLst>
        </pc:spChg>
        <pc:spChg chg="mod">
          <ac:chgData name="Cope, Angela" userId="S::angelacope@uabmc.edu::bb9f2e3a-a874-47e3-8c02-0de8beb943c8" providerId="AD" clId="Web-{55E8AD2B-D0BF-5430-379C-CEB172C2AC94}" dt="2026-09-18T19:16:23.532" v="173" actId="1076"/>
          <ac:spMkLst>
            <pc:docMk/>
            <pc:sldMk cId="0" sldId="260"/>
            <ac:spMk id="7" creationId="{00000000-0000-0000-0000-000000000000}"/>
          </ac:spMkLst>
        </pc:spChg>
        <pc:picChg chg="mod">
          <ac:chgData name="Cope, Angela" userId="S::angelacope@uabmc.edu::bb9f2e3a-a874-47e3-8c02-0de8beb943c8" providerId="AD" clId="Web-{55E8AD2B-D0BF-5430-379C-CEB172C2AC94}" dt="2026-09-18T19:16:30.438" v="175" actId="14100"/>
          <ac:picMkLst>
            <pc:docMk/>
            <pc:sldMk cId="0" sldId="260"/>
            <ac:picMk id="4" creationId="{00000000-0000-0000-0000-000000000000}"/>
          </ac:picMkLst>
        </pc:picChg>
      </pc:sldChg>
      <pc:sldChg chg="addSp modSp">
        <pc:chgData name="Cope, Angela" userId="S::angelacope@uabmc.edu::bb9f2e3a-a874-47e3-8c02-0de8beb943c8" providerId="AD" clId="Web-{55E8AD2B-D0BF-5430-379C-CEB172C2AC94}" dt="2026-09-18T18:36:49.943" v="116" actId="1076"/>
        <pc:sldMkLst>
          <pc:docMk/>
          <pc:sldMk cId="0" sldId="263"/>
        </pc:sldMkLst>
        <pc:spChg chg="mod">
          <ac:chgData name="Cope, Angela" userId="S::angelacope@uabmc.edu::bb9f2e3a-a874-47e3-8c02-0de8beb943c8" providerId="AD" clId="Web-{55E8AD2B-D0BF-5430-379C-CEB172C2AC94}" dt="2026-09-18T18:36:23.520" v="112" actId="1076"/>
          <ac:spMkLst>
            <pc:docMk/>
            <pc:sldMk cId="0" sldId="263"/>
            <ac:spMk id="3" creationId="{00000000-0000-0000-0000-000000000000}"/>
          </ac:spMkLst>
        </pc:spChg>
        <pc:spChg chg="mod">
          <ac:chgData name="Cope, Angela" userId="S::angelacope@uabmc.edu::bb9f2e3a-a874-47e3-8c02-0de8beb943c8" providerId="AD" clId="Web-{55E8AD2B-D0BF-5430-379C-CEB172C2AC94}" dt="2026-09-18T18:36:27.879" v="113" actId="1076"/>
          <ac:spMkLst>
            <pc:docMk/>
            <pc:sldMk cId="0" sldId="263"/>
            <ac:spMk id="4" creationId="{00000000-0000-0000-0000-000000000000}"/>
          </ac:spMkLst>
        </pc:spChg>
        <pc:spChg chg="add mod">
          <ac:chgData name="Cope, Angela" userId="S::angelacope@uabmc.edu::bb9f2e3a-a874-47e3-8c02-0de8beb943c8" providerId="AD" clId="Web-{55E8AD2B-D0BF-5430-379C-CEB172C2AC94}" dt="2026-09-18T18:36:49.943" v="116" actId="1076"/>
          <ac:spMkLst>
            <pc:docMk/>
            <pc:sldMk cId="0" sldId="263"/>
            <ac:spMk id="5" creationId="{0C498158-CE75-C0A8-23A1-2B73BBE417CC}"/>
          </ac:spMkLst>
        </pc:spChg>
      </pc:sldChg>
      <pc:sldChg chg="addSp delSp modSp">
        <pc:chgData name="Cope, Angela" userId="S::angelacope@uabmc.edu::bb9f2e3a-a874-47e3-8c02-0de8beb943c8" providerId="AD" clId="Web-{55E8AD2B-D0BF-5430-379C-CEB172C2AC94}" dt="2026-09-18T19:11:58.552" v="171" actId="14100"/>
        <pc:sldMkLst>
          <pc:docMk/>
          <pc:sldMk cId="0" sldId="264"/>
        </pc:sldMkLst>
        <pc:spChg chg="mod">
          <ac:chgData name="Cope, Angela" userId="S::angelacope@uabmc.edu::bb9f2e3a-a874-47e3-8c02-0de8beb943c8" providerId="AD" clId="Web-{55E8AD2B-D0BF-5430-379C-CEB172C2AC94}" dt="2026-09-18T18:39:09.964" v="119" actId="1076"/>
          <ac:spMkLst>
            <pc:docMk/>
            <pc:sldMk cId="0" sldId="264"/>
            <ac:spMk id="5" creationId="{00000000-0000-0000-0000-000000000000}"/>
          </ac:spMkLst>
        </pc:spChg>
        <pc:spChg chg="mod">
          <ac:chgData name="Cope, Angela" userId="S::angelacope@uabmc.edu::bb9f2e3a-a874-47e3-8c02-0de8beb943c8" providerId="AD" clId="Web-{55E8AD2B-D0BF-5430-379C-CEB172C2AC94}" dt="2026-09-18T19:11:58.552" v="171" actId="14100"/>
          <ac:spMkLst>
            <pc:docMk/>
            <pc:sldMk cId="0" sldId="264"/>
            <ac:spMk id="6" creationId="{00000000-0000-0000-0000-000000000000}"/>
          </ac:spMkLst>
        </pc:spChg>
        <pc:spChg chg="mod">
          <ac:chgData name="Cope, Angela" userId="S::angelacope@uabmc.edu::bb9f2e3a-a874-47e3-8c02-0de8beb943c8" providerId="AD" clId="Web-{55E8AD2B-D0BF-5430-379C-CEB172C2AC94}" dt="2026-09-18T18:39:18.668" v="121" actId="20577"/>
          <ac:spMkLst>
            <pc:docMk/>
            <pc:sldMk cId="0" sldId="264"/>
            <ac:spMk id="7" creationId="{00000000-0000-0000-0000-000000000000}"/>
          </ac:spMkLst>
        </pc:spChg>
        <pc:spChg chg="mod">
          <ac:chgData name="Cope, Angela" userId="S::angelacope@uabmc.edu::bb9f2e3a-a874-47e3-8c02-0de8beb943c8" providerId="AD" clId="Web-{55E8AD2B-D0BF-5430-379C-CEB172C2AC94}" dt="2026-09-18T18:40:48.735" v="134" actId="14100"/>
          <ac:spMkLst>
            <pc:docMk/>
            <pc:sldMk cId="0" sldId="264"/>
            <ac:spMk id="8" creationId="{00000000-0000-0000-0000-000000000000}"/>
          </ac:spMkLst>
        </pc:spChg>
        <pc:picChg chg="add mod">
          <ac:chgData name="Cope, Angela" userId="S::angelacope@uabmc.edu::bb9f2e3a-a874-47e3-8c02-0de8beb943c8" providerId="AD" clId="Web-{55E8AD2B-D0BF-5430-379C-CEB172C2AC94}" dt="2026-09-18T18:58:41.360" v="163"/>
          <ac:picMkLst>
            <pc:docMk/>
            <pc:sldMk cId="0" sldId="264"/>
            <ac:picMk id="15" creationId="{D49018E0-EC4B-B142-6BD6-D32FAF0C490B}"/>
          </ac:picMkLst>
        </pc:picChg>
        <pc:picChg chg="add mod modCrop">
          <ac:chgData name="Cope, Angela" userId="S::angelacope@uabmc.edu::bb9f2e3a-a874-47e3-8c02-0de8beb943c8" providerId="AD" clId="Web-{55E8AD2B-D0BF-5430-379C-CEB172C2AC94}" dt="2026-09-18T19:11:54.489" v="170" actId="14100"/>
          <ac:picMkLst>
            <pc:docMk/>
            <pc:sldMk cId="0" sldId="264"/>
            <ac:picMk id="16" creationId="{6F275A2E-4F39-6F59-DAD2-1F783FF236FB}"/>
          </ac:picMkLst>
        </pc:picChg>
      </pc:sldChg>
      <pc:sldChg chg="addSp delSp modSp ord">
        <pc:chgData name="Cope, Angela" userId="S::angelacope@uabmc.edu::bb9f2e3a-a874-47e3-8c02-0de8beb943c8" providerId="AD" clId="Web-{55E8AD2B-D0BF-5430-379C-CEB172C2AC94}" dt="2026-09-18T20:27:27.314" v="1288"/>
        <pc:sldMkLst>
          <pc:docMk/>
          <pc:sldMk cId="0" sldId="265"/>
        </pc:sldMkLst>
        <pc:spChg chg="mod">
          <ac:chgData name="Cope, Angela" userId="S::angelacope@uabmc.edu::bb9f2e3a-a874-47e3-8c02-0de8beb943c8" providerId="AD" clId="Web-{55E8AD2B-D0BF-5430-379C-CEB172C2AC94}" dt="2026-09-18T19:39:05.686" v="344" actId="1076"/>
          <ac:spMkLst>
            <pc:docMk/>
            <pc:sldMk cId="0" sldId="265"/>
            <ac:spMk id="4" creationId="{00000000-0000-0000-0000-000000000000}"/>
          </ac:spMkLst>
        </pc:spChg>
        <pc:spChg chg="mod">
          <ac:chgData name="Cope, Angela" userId="S::angelacope@uabmc.edu::bb9f2e3a-a874-47e3-8c02-0de8beb943c8" providerId="AD" clId="Web-{55E8AD2B-D0BF-5430-379C-CEB172C2AC94}" dt="2026-09-18T19:44:43.310" v="449" actId="1076"/>
          <ac:spMkLst>
            <pc:docMk/>
            <pc:sldMk cId="0" sldId="265"/>
            <ac:spMk id="5" creationId="{00000000-0000-0000-0000-000000000000}"/>
          </ac:spMkLst>
        </pc:spChg>
        <pc:spChg chg="mod">
          <ac:chgData name="Cope, Angela" userId="S::angelacope@uabmc.edu::bb9f2e3a-a874-47e3-8c02-0de8beb943c8" providerId="AD" clId="Web-{55E8AD2B-D0BF-5430-379C-CEB172C2AC94}" dt="2026-09-18T20:00:40.837" v="921" actId="20577"/>
          <ac:spMkLst>
            <pc:docMk/>
            <pc:sldMk cId="0" sldId="265"/>
            <ac:spMk id="6" creationId="{00000000-0000-0000-0000-000000000000}"/>
          </ac:spMkLst>
        </pc:spChg>
      </pc:sldChg>
      <pc:sldChg chg="delSp modSp ord">
        <pc:chgData name="Cope, Angela" userId="S::angelacope@uabmc.edu::bb9f2e3a-a874-47e3-8c02-0de8beb943c8" providerId="AD" clId="Web-{55E8AD2B-D0BF-5430-379C-CEB172C2AC94}" dt="2026-09-18T21:12:23.870" v="1492" actId="20577"/>
        <pc:sldMkLst>
          <pc:docMk/>
          <pc:sldMk cId="0" sldId="266"/>
        </pc:sldMkLst>
        <pc:spChg chg="mod">
          <ac:chgData name="Cope, Angela" userId="S::angelacope@uabmc.edu::bb9f2e3a-a874-47e3-8c02-0de8beb943c8" providerId="AD" clId="Web-{55E8AD2B-D0BF-5430-379C-CEB172C2AC94}" dt="2026-09-18T21:09:11.471" v="1446" actId="1076"/>
          <ac:spMkLst>
            <pc:docMk/>
            <pc:sldMk cId="0" sldId="266"/>
            <ac:spMk id="5" creationId="{00000000-0000-0000-0000-000000000000}"/>
          </ac:spMkLst>
        </pc:spChg>
        <pc:spChg chg="mod">
          <ac:chgData name="Cope, Angela" userId="S::angelacope@uabmc.edu::bb9f2e3a-a874-47e3-8c02-0de8beb943c8" providerId="AD" clId="Web-{55E8AD2B-D0BF-5430-379C-CEB172C2AC94}" dt="2026-09-18T21:12:23.870" v="1492" actId="20577"/>
          <ac:spMkLst>
            <pc:docMk/>
            <pc:sldMk cId="0" sldId="266"/>
            <ac:spMk id="6" creationId="{00000000-0000-0000-0000-000000000000}"/>
          </ac:spMkLst>
        </pc:spChg>
      </pc:sldChg>
      <pc:sldChg chg="delSp modSp">
        <pc:chgData name="Cope, Angela" userId="S::angelacope@uabmc.edu::bb9f2e3a-a874-47e3-8c02-0de8beb943c8" providerId="AD" clId="Web-{55E8AD2B-D0BF-5430-379C-CEB172C2AC94}" dt="2026-09-18T20:59:35.008" v="1443" actId="1076"/>
        <pc:sldMkLst>
          <pc:docMk/>
          <pc:sldMk cId="0" sldId="267"/>
        </pc:sldMkLst>
        <pc:spChg chg="mod">
          <ac:chgData name="Cope, Angela" userId="S::angelacope@uabmc.edu::bb9f2e3a-a874-47e3-8c02-0de8beb943c8" providerId="AD" clId="Web-{55E8AD2B-D0BF-5430-379C-CEB172C2AC94}" dt="2026-09-18T20:58:18.411" v="1428" actId="1076"/>
          <ac:spMkLst>
            <pc:docMk/>
            <pc:sldMk cId="0" sldId="267"/>
            <ac:spMk id="5" creationId="{00000000-0000-0000-0000-000000000000}"/>
          </ac:spMkLst>
        </pc:spChg>
        <pc:spChg chg="mod">
          <ac:chgData name="Cope, Angela" userId="S::angelacope@uabmc.edu::bb9f2e3a-a874-47e3-8c02-0de8beb943c8" providerId="AD" clId="Web-{55E8AD2B-D0BF-5430-379C-CEB172C2AC94}" dt="2026-09-18T20:59:31.508" v="1442" actId="1076"/>
          <ac:spMkLst>
            <pc:docMk/>
            <pc:sldMk cId="0" sldId="267"/>
            <ac:spMk id="7" creationId="{00000000-0000-0000-0000-000000000000}"/>
          </ac:spMkLst>
        </pc:spChg>
        <pc:spChg chg="mod">
          <ac:chgData name="Cope, Angela" userId="S::angelacope@uabmc.edu::bb9f2e3a-a874-47e3-8c02-0de8beb943c8" providerId="AD" clId="Web-{55E8AD2B-D0BF-5430-379C-CEB172C2AC94}" dt="2026-09-18T20:59:35.008" v="1443" actId="1076"/>
          <ac:spMkLst>
            <pc:docMk/>
            <pc:sldMk cId="0" sldId="267"/>
            <ac:spMk id="8" creationId="{00000000-0000-0000-0000-000000000000}"/>
          </ac:spMkLst>
        </pc:spChg>
        <pc:spChg chg="mod">
          <ac:chgData name="Cope, Angela" userId="S::angelacope@uabmc.edu::bb9f2e3a-a874-47e3-8c02-0de8beb943c8" providerId="AD" clId="Web-{55E8AD2B-D0BF-5430-379C-CEB172C2AC94}" dt="2026-09-18T20:59:08.554" v="1439" actId="1076"/>
          <ac:spMkLst>
            <pc:docMk/>
            <pc:sldMk cId="0" sldId="267"/>
            <ac:spMk id="9" creationId="{00000000-0000-0000-0000-000000000000}"/>
          </ac:spMkLst>
        </pc:spChg>
        <pc:spChg chg="mod">
          <ac:chgData name="Cope, Angela" userId="S::angelacope@uabmc.edu::bb9f2e3a-a874-47e3-8c02-0de8beb943c8" providerId="AD" clId="Web-{55E8AD2B-D0BF-5430-379C-CEB172C2AC94}" dt="2026-09-18T20:58:51.209" v="1437" actId="1076"/>
          <ac:spMkLst>
            <pc:docMk/>
            <pc:sldMk cId="0" sldId="267"/>
            <ac:spMk id="10" creationId="{00000000-0000-0000-0000-000000000000}"/>
          </ac:spMkLst>
        </pc:spChg>
      </pc:sldChg>
      <pc:sldChg chg="ord">
        <pc:chgData name="Cope, Angela" userId="S::angelacope@uabmc.edu::bb9f2e3a-a874-47e3-8c02-0de8beb943c8" providerId="AD" clId="Web-{55E8AD2B-D0BF-5430-379C-CEB172C2AC94}" dt="2026-09-18T20:56:08.249" v="1417"/>
        <pc:sldMkLst>
          <pc:docMk/>
          <pc:sldMk cId="0" sldId="268"/>
        </pc:sldMkLst>
      </pc:sldChg>
      <pc:sldChg chg="modSp ord">
        <pc:chgData name="Cope, Angela" userId="S::angelacope@uabmc.edu::bb9f2e3a-a874-47e3-8c02-0de8beb943c8" providerId="AD" clId="Web-{55E8AD2B-D0BF-5430-379C-CEB172C2AC94}" dt="2026-09-18T20:57:47.159" v="1425"/>
        <pc:sldMkLst>
          <pc:docMk/>
          <pc:sldMk cId="1956494374" sldId="269"/>
        </pc:sldMkLst>
      </pc:sldChg>
      <pc:sldChg chg="ord">
        <pc:chgData name="Cope, Angela" userId="S::angelacope@uabmc.edu::bb9f2e3a-a874-47e3-8c02-0de8beb943c8" providerId="AD" clId="Web-{55E8AD2B-D0BF-5430-379C-CEB172C2AC94}" dt="2026-09-18T20:56:24.625" v="1421"/>
        <pc:sldMkLst>
          <pc:docMk/>
          <pc:sldMk cId="2014586864" sldId="270"/>
        </pc:sldMkLst>
      </pc:sldChg>
      <pc:sldChg chg="ord">
        <pc:chgData name="Cope, Angela" userId="S::angelacope@uabmc.edu::bb9f2e3a-a874-47e3-8c02-0de8beb943c8" providerId="AD" clId="Web-{55E8AD2B-D0BF-5430-379C-CEB172C2AC94}" dt="2026-09-18T20:56:50.016" v="1422"/>
        <pc:sldMkLst>
          <pc:docMk/>
          <pc:sldMk cId="0" sldId="272"/>
        </pc:sldMkLst>
      </pc:sldChg>
      <pc:sldChg chg="addSp delSp modSp">
        <pc:chgData name="Cope, Angela" userId="S::angelacope@uabmc.edu::bb9f2e3a-a874-47e3-8c02-0de8beb943c8" providerId="AD" clId="Web-{55E8AD2B-D0BF-5430-379C-CEB172C2AC94}" dt="2026-09-18T20:55:29.700" v="1413" actId="20577"/>
        <pc:sldMkLst>
          <pc:docMk/>
          <pc:sldMk cId="966126485" sldId="273"/>
        </pc:sldMkLst>
        <pc:spChg chg="mod">
          <ac:chgData name="Cope, Angela" userId="S::angelacope@uabmc.edu::bb9f2e3a-a874-47e3-8c02-0de8beb943c8" providerId="AD" clId="Web-{55E8AD2B-D0BF-5430-379C-CEB172C2AC94}" dt="2026-09-18T20:55:29.700" v="1413" actId="20577"/>
          <ac:spMkLst>
            <pc:docMk/>
            <pc:sldMk cId="966126485" sldId="273"/>
            <ac:spMk id="4" creationId="{512939A0-C06E-F73A-DB87-104BBFB5454F}"/>
          </ac:spMkLst>
        </pc:spChg>
        <pc:picChg chg="add mod">
          <ac:chgData name="Cope, Angela" userId="S::angelacope@uabmc.edu::bb9f2e3a-a874-47e3-8c02-0de8beb943c8" providerId="AD" clId="Web-{55E8AD2B-D0BF-5430-379C-CEB172C2AC94}" dt="2026-09-18T20:55:20.481" v="1411" actId="14100"/>
          <ac:picMkLst>
            <pc:docMk/>
            <pc:sldMk cId="966126485" sldId="273"/>
            <ac:picMk id="5" creationId="{63F962E2-99E0-A70B-0060-5DC4067A5DE3}"/>
          </ac:picMkLst>
        </pc:picChg>
      </pc:sldChg>
      <pc:sldChg chg="addSp modSp">
        <pc:chgData name="Cope, Angela" userId="S::angelacope@uabmc.edu::bb9f2e3a-a874-47e3-8c02-0de8beb943c8" providerId="AD" clId="Web-{55E8AD2B-D0BF-5430-379C-CEB172C2AC94}" dt="2026-09-18T18:23:34.470" v="64" actId="1076"/>
        <pc:sldMkLst>
          <pc:docMk/>
          <pc:sldMk cId="2055119450" sldId="274"/>
        </pc:sldMkLst>
        <pc:spChg chg="mod">
          <ac:chgData name="Cope, Angela" userId="S::angelacope@uabmc.edu::bb9f2e3a-a874-47e3-8c02-0de8beb943c8" providerId="AD" clId="Web-{55E8AD2B-D0BF-5430-379C-CEB172C2AC94}" dt="2026-09-18T18:22:47.405" v="59" actId="14100"/>
          <ac:spMkLst>
            <pc:docMk/>
            <pc:sldMk cId="2055119450" sldId="274"/>
            <ac:spMk id="2" creationId="{2C6FCE53-6DCA-64DE-9CA9-CF0554347391}"/>
          </ac:spMkLst>
        </pc:spChg>
        <pc:spChg chg="add mod">
          <ac:chgData name="Cope, Angela" userId="S::angelacope@uabmc.edu::bb9f2e3a-a874-47e3-8c02-0de8beb943c8" providerId="AD" clId="Web-{55E8AD2B-D0BF-5430-379C-CEB172C2AC94}" dt="2026-09-18T18:22:40.030" v="57" actId="1076"/>
          <ac:spMkLst>
            <pc:docMk/>
            <pc:sldMk cId="2055119450" sldId="274"/>
            <ac:spMk id="6" creationId="{5D54DBCD-7FE8-75F9-9682-866B5A93C0AB}"/>
          </ac:spMkLst>
        </pc:spChg>
        <pc:picChg chg="mod">
          <ac:chgData name="Cope, Angela" userId="S::angelacope@uabmc.edu::bb9f2e3a-a874-47e3-8c02-0de8beb943c8" providerId="AD" clId="Web-{55E8AD2B-D0BF-5430-379C-CEB172C2AC94}" dt="2026-09-18T18:23:04.172" v="63" actId="14100"/>
          <ac:picMkLst>
            <pc:docMk/>
            <pc:sldMk cId="2055119450" sldId="274"/>
            <ac:picMk id="3" creationId="{C9863019-6130-6582-95BE-F2D174FCABBA}"/>
          </ac:picMkLst>
        </pc:picChg>
        <pc:picChg chg="mod">
          <ac:chgData name="Cope, Angela" userId="S::angelacope@uabmc.edu::bb9f2e3a-a874-47e3-8c02-0de8beb943c8" providerId="AD" clId="Web-{55E8AD2B-D0BF-5430-379C-CEB172C2AC94}" dt="2026-09-18T18:23:34.470" v="64" actId="1076"/>
          <ac:picMkLst>
            <pc:docMk/>
            <pc:sldMk cId="2055119450" sldId="274"/>
            <ac:picMk id="4" creationId="{A16E39C4-7725-36A5-35EA-45B317656EA2}"/>
          </ac:picMkLst>
        </pc:picChg>
      </pc:sldChg>
      <pc:sldChg chg="addSp modSp new ord">
        <pc:chgData name="Cope, Angela" userId="S::angelacope@uabmc.edu::bb9f2e3a-a874-47e3-8c02-0de8beb943c8" providerId="AD" clId="Web-{55E8AD2B-D0BF-5430-379C-CEB172C2AC94}" dt="2026-09-18T20:29:16.178" v="1289"/>
        <pc:sldMkLst>
          <pc:docMk/>
          <pc:sldMk cId="2111211509" sldId="275"/>
        </pc:sldMkLst>
        <pc:spChg chg="add mod">
          <ac:chgData name="Cope, Angela" userId="S::angelacope@uabmc.edu::bb9f2e3a-a874-47e3-8c02-0de8beb943c8" providerId="AD" clId="Web-{55E8AD2B-D0BF-5430-379C-CEB172C2AC94}" dt="2026-09-18T20:02:03.934" v="931" actId="20577"/>
          <ac:spMkLst>
            <pc:docMk/>
            <pc:sldMk cId="2111211509" sldId="275"/>
            <ac:spMk id="2" creationId="{54289C75-C87F-7C4F-688E-9D94BD7907FE}"/>
          </ac:spMkLst>
        </pc:spChg>
        <pc:spChg chg="add mod">
          <ac:chgData name="Cope, Angela" userId="S::angelacope@uabmc.edu::bb9f2e3a-a874-47e3-8c02-0de8beb943c8" providerId="AD" clId="Web-{55E8AD2B-D0BF-5430-379C-CEB172C2AC94}" dt="2026-09-18T20:03:43.783" v="957" actId="20577"/>
          <ac:spMkLst>
            <pc:docMk/>
            <pc:sldMk cId="2111211509" sldId="275"/>
            <ac:spMk id="4" creationId="{C67CBE4E-C888-2BC5-17A8-B0257EC1530F}"/>
          </ac:spMkLst>
        </pc:spChg>
        <pc:spChg chg="add mod">
          <ac:chgData name="Cope, Angela" userId="S::angelacope@uabmc.edu::bb9f2e3a-a874-47e3-8c02-0de8beb943c8" providerId="AD" clId="Web-{55E8AD2B-D0BF-5430-379C-CEB172C2AC94}" dt="2026-09-18T20:04:04.393" v="958" actId="20577"/>
          <ac:spMkLst>
            <pc:docMk/>
            <pc:sldMk cId="2111211509" sldId="275"/>
            <ac:spMk id="6" creationId="{0A9BEE10-2CF1-847D-8CA8-A5B06F6056FA}"/>
          </ac:spMkLst>
        </pc:spChg>
        <pc:spChg chg="add mod">
          <ac:chgData name="Cope, Angela" userId="S::angelacope@uabmc.edu::bb9f2e3a-a874-47e3-8c02-0de8beb943c8" providerId="AD" clId="Web-{55E8AD2B-D0BF-5430-379C-CEB172C2AC94}" dt="2026-09-18T20:02:43.327" v="938" actId="14100"/>
          <ac:spMkLst>
            <pc:docMk/>
            <pc:sldMk cId="2111211509" sldId="275"/>
            <ac:spMk id="7" creationId="{47C96891-C919-80C5-D082-8CB9C644C720}"/>
          </ac:spMkLst>
        </pc:spChg>
      </pc:sldChg>
      <pc:sldChg chg="addSp delSp modSp new">
        <pc:chgData name="Cope, Angela" userId="S::angelacope@uabmc.edu::bb9f2e3a-a874-47e3-8c02-0de8beb943c8" providerId="AD" clId="Web-{55E8AD2B-D0BF-5430-379C-CEB172C2AC94}" dt="2026-09-18T20:51:00.017" v="1387" actId="20577"/>
        <pc:sldMkLst>
          <pc:docMk/>
          <pc:sldMk cId="1476096465" sldId="277"/>
        </pc:sldMkLst>
        <pc:spChg chg="add mod">
          <ac:chgData name="Cope, Angela" userId="S::angelacope@uabmc.edu::bb9f2e3a-a874-47e3-8c02-0de8beb943c8" providerId="AD" clId="Web-{55E8AD2B-D0BF-5430-379C-CEB172C2AC94}" dt="2026-09-18T20:51:00.017" v="1387" actId="20577"/>
          <ac:spMkLst>
            <pc:docMk/>
            <pc:sldMk cId="1476096465" sldId="277"/>
            <ac:spMk id="14" creationId="{93548BA6-005B-B30A-DD44-0A477BF8A5BC}"/>
          </ac:spMkLst>
        </pc:spChg>
        <pc:picChg chg="add mod modCrop">
          <ac:chgData name="Cope, Angela" userId="S::angelacope@uabmc.edu::bb9f2e3a-a874-47e3-8c02-0de8beb943c8" providerId="AD" clId="Web-{55E8AD2B-D0BF-5430-379C-CEB172C2AC94}" dt="2026-09-18T20:48:16.369" v="1332"/>
          <ac:picMkLst>
            <pc:docMk/>
            <pc:sldMk cId="1476096465" sldId="277"/>
            <ac:picMk id="12" creationId="{BE56C831-9215-3BD7-B084-B25B993E486B}"/>
          </ac:picMkLst>
        </pc:picChg>
      </pc:sldChg>
      <pc:sldChg chg="addSp delSp modSp new">
        <pc:chgData name="Cope, Angela" userId="S::angelacope@uabmc.edu::bb9f2e3a-a874-47e3-8c02-0de8beb943c8" providerId="AD" clId="Web-{55E8AD2B-D0BF-5430-379C-CEB172C2AC94}" dt="2026-09-18T20:49:52.451" v="1380" actId="20577"/>
        <pc:sldMkLst>
          <pc:docMk/>
          <pc:sldMk cId="3510904434" sldId="278"/>
        </pc:sldMkLst>
        <pc:spChg chg="add mod">
          <ac:chgData name="Cope, Angela" userId="S::angelacope@uabmc.edu::bb9f2e3a-a874-47e3-8c02-0de8beb943c8" providerId="AD" clId="Web-{55E8AD2B-D0BF-5430-379C-CEB172C2AC94}" dt="2026-09-18T20:17:43.929" v="1283" actId="20577"/>
          <ac:spMkLst>
            <pc:docMk/>
            <pc:sldMk cId="3510904434" sldId="278"/>
            <ac:spMk id="3" creationId="{BB1BD0B4-934A-2B07-547A-524A12A26062}"/>
          </ac:spMkLst>
        </pc:spChg>
        <pc:spChg chg="add del mod">
          <ac:chgData name="Cope, Angela" userId="S::angelacope@uabmc.edu::bb9f2e3a-a874-47e3-8c02-0de8beb943c8" providerId="AD" clId="Web-{55E8AD2B-D0BF-5430-379C-CEB172C2AC94}" dt="2026-09-18T20:16:10.300" v="1260" actId="1076"/>
          <ac:spMkLst>
            <pc:docMk/>
            <pc:sldMk cId="3510904434" sldId="278"/>
            <ac:spMk id="5" creationId="{07C489DA-D770-1079-0533-0B2EC6474750}"/>
          </ac:spMkLst>
        </pc:spChg>
        <pc:spChg chg="add mod">
          <ac:chgData name="Cope, Angela" userId="S::angelacope@uabmc.edu::bb9f2e3a-a874-47e3-8c02-0de8beb943c8" providerId="AD" clId="Web-{55E8AD2B-D0BF-5430-379C-CEB172C2AC94}" dt="2026-09-18T20:49:52.451" v="1380" actId="20577"/>
          <ac:spMkLst>
            <pc:docMk/>
            <pc:sldMk cId="3510904434" sldId="278"/>
            <ac:spMk id="6" creationId="{C4816DEF-7A5F-1AE7-C728-C97DE6DA87E8}"/>
          </ac:spMkLst>
        </pc:spChg>
        <pc:spChg chg="add mod">
          <ac:chgData name="Cope, Angela" userId="S::angelacope@uabmc.edu::bb9f2e3a-a874-47e3-8c02-0de8beb943c8" providerId="AD" clId="Web-{55E8AD2B-D0BF-5430-379C-CEB172C2AC94}" dt="2026-09-18T20:22:38.098" v="1286" actId="1076"/>
          <ac:spMkLst>
            <pc:docMk/>
            <pc:sldMk cId="3510904434" sldId="278"/>
            <ac:spMk id="7" creationId="{4EB7FB09-B250-0E7E-CDB4-9FCD261B3559}"/>
          </ac:spMkLst>
        </pc:spChg>
        <pc:spChg chg="add mod">
          <ac:chgData name="Cope, Angela" userId="S::angelacope@uabmc.edu::bb9f2e3a-a874-47e3-8c02-0de8beb943c8" providerId="AD" clId="Web-{55E8AD2B-D0BF-5430-379C-CEB172C2AC94}" dt="2026-09-18T20:22:41.208" v="1287" actId="1076"/>
          <ac:spMkLst>
            <pc:docMk/>
            <pc:sldMk cId="3510904434" sldId="278"/>
            <ac:spMk id="8" creationId="{2E634CBA-A41E-04EA-142F-2AE1B18421D1}"/>
          </ac:spMkLst>
        </pc:spChg>
      </pc:sldChg>
      <pc:sldChg chg="addSp modSp new">
        <pc:chgData name="Cope, Angela" userId="S::angelacope@uabmc.edu::bb9f2e3a-a874-47e3-8c02-0de8beb943c8" providerId="AD" clId="Web-{55E8AD2B-D0BF-5430-379C-CEB172C2AC94}" dt="2026-09-18T20:52:53.928" v="1395" actId="20577"/>
        <pc:sldMkLst>
          <pc:docMk/>
          <pc:sldMk cId="2034551384" sldId="279"/>
        </pc:sldMkLst>
        <pc:spChg chg="add mod">
          <ac:chgData name="Cope, Angela" userId="S::angelacope@uabmc.edu::bb9f2e3a-a874-47e3-8c02-0de8beb943c8" providerId="AD" clId="Web-{55E8AD2B-D0BF-5430-379C-CEB172C2AC94}" dt="2026-09-18T20:38:56.438" v="1317" actId="1076"/>
          <ac:spMkLst>
            <pc:docMk/>
            <pc:sldMk cId="2034551384" sldId="279"/>
            <ac:spMk id="2" creationId="{AB605336-394F-A402-B477-163ECD46636E}"/>
          </ac:spMkLst>
        </pc:spChg>
        <pc:spChg chg="add mod">
          <ac:chgData name="Cope, Angela" userId="S::angelacope@uabmc.edu::bb9f2e3a-a874-47e3-8c02-0de8beb943c8" providerId="AD" clId="Web-{55E8AD2B-D0BF-5430-379C-CEB172C2AC94}" dt="2026-09-18T20:52:53.928" v="1395" actId="20577"/>
          <ac:spMkLst>
            <pc:docMk/>
            <pc:sldMk cId="2034551384" sldId="279"/>
            <ac:spMk id="4" creationId="{B498C09C-5EA9-3A0C-3F03-3EA17A02AAEC}"/>
          </ac:spMkLst>
        </pc:spChg>
      </pc:sldChg>
      <pc:sldChg chg="addSp modSp new">
        <pc:chgData name="Cope, Angela" userId="S::angelacope@uabmc.edu::bb9f2e3a-a874-47e3-8c02-0de8beb943c8" providerId="AD" clId="Web-{55E8AD2B-D0BF-5430-379C-CEB172C2AC94}" dt="2026-09-18T20:53:02.163" v="1401" actId="20577"/>
        <pc:sldMkLst>
          <pc:docMk/>
          <pc:sldMk cId="350463603" sldId="280"/>
        </pc:sldMkLst>
        <pc:spChg chg="add mod">
          <ac:chgData name="Cope, Angela" userId="S::angelacope@uabmc.edu::bb9f2e3a-a874-47e3-8c02-0de8beb943c8" providerId="AD" clId="Web-{55E8AD2B-D0BF-5430-379C-CEB172C2AC94}" dt="2026-09-18T20:53:02.163" v="1401" actId="20577"/>
          <ac:spMkLst>
            <pc:docMk/>
            <pc:sldMk cId="350463603" sldId="280"/>
            <ac:spMk id="3" creationId="{ED958B0B-23D9-07D4-0E89-8134CAD1EA7B}"/>
          </ac:spMkLst>
        </pc:spChg>
      </pc:sldChg>
      <pc:sldChg chg="addSp modSp new">
        <pc:chgData name="Cope, Angela" userId="S::angelacope@uabmc.edu::bb9f2e3a-a874-47e3-8c02-0de8beb943c8" providerId="AD" clId="Web-{55E8AD2B-D0BF-5430-379C-CEB172C2AC94}" dt="2026-09-18T21:13:15.513" v="1499" actId="20577"/>
        <pc:sldMkLst>
          <pc:docMk/>
          <pc:sldMk cId="221207509" sldId="281"/>
        </pc:sldMkLst>
        <pc:spChg chg="add mod">
          <ac:chgData name="Cope, Angela" userId="S::angelacope@uabmc.edu::bb9f2e3a-a874-47e3-8c02-0de8beb943c8" providerId="AD" clId="Web-{55E8AD2B-D0BF-5430-379C-CEB172C2AC94}" dt="2026-09-18T21:13:15.513" v="1499" actId="20577"/>
          <ac:spMkLst>
            <pc:docMk/>
            <pc:sldMk cId="221207509" sldId="281"/>
            <ac:spMk id="2" creationId="{F49D47B7-458D-A0F3-F29A-E23C1B7F441B}"/>
          </ac:spMkLst>
        </pc:spChg>
        <pc:spChg chg="add mod">
          <ac:chgData name="Cope, Angela" userId="S::angelacope@uabmc.edu::bb9f2e3a-a874-47e3-8c02-0de8beb943c8" providerId="AD" clId="Web-{55E8AD2B-D0BF-5430-379C-CEB172C2AC94}" dt="2026-09-18T21:12:59.028" v="1495" actId="1076"/>
          <ac:spMkLst>
            <pc:docMk/>
            <pc:sldMk cId="221207509" sldId="281"/>
            <ac:spMk id="3" creationId="{13236516-D238-8CAD-6943-912F296A4DA8}"/>
          </ac:spMkLst>
        </pc:spChg>
      </pc:sldChg>
    </pc:docChg>
  </pc:docChgLst>
  <pc:docChgLst>
    <pc:chgData name="Cope, Angela" userId="S::angelacope@uabmc.edu::bb9f2e3a-a874-47e3-8c02-0de8beb943c8" providerId="AD" clId="Web-{B98C2B05-57D9-8E9B-971A-9E77803DC682}"/>
    <pc:docChg chg="mod addSld delSld modSld sldOrd addMainMaster delMainMaster">
      <pc:chgData name="Cope, Angela" userId="S::angelacope@uabmc.edu::bb9f2e3a-a874-47e3-8c02-0de8beb943c8" providerId="AD" clId="Web-{B98C2B05-57D9-8E9B-971A-9E77803DC682}" dt="2026-09-19T01:55:18.003" v="772" actId="14100"/>
      <pc:docMkLst>
        <pc:docMk/>
      </pc:docMkLst>
      <pc:sldChg chg="modSp mod modClrScheme chgLayout">
        <pc:chgData name="Cope, Angela" userId="S::angelacope@uabmc.edu::bb9f2e3a-a874-47e3-8c02-0de8beb943c8" providerId="AD" clId="Web-{B98C2B05-57D9-8E9B-971A-9E77803DC682}" dt="2026-09-19T01:42:19.634" v="689"/>
        <pc:sldMkLst>
          <pc:docMk/>
          <pc:sldMk cId="0" sldId="256"/>
        </pc:sldMkLst>
        <pc:spChg chg="mod">
          <ac:chgData name="Cope, Angela" userId="S::angelacope@uabmc.edu::bb9f2e3a-a874-47e3-8c02-0de8beb943c8" providerId="AD" clId="Web-{B98C2B05-57D9-8E9B-971A-9E77803DC682}" dt="2026-09-19T01:41:53.039" v="686"/>
          <ac:spMkLst>
            <pc:docMk/>
            <pc:sldMk cId="0" sldId="256"/>
            <ac:spMk id="4" creationId="{00000000-0000-0000-0000-000000000000}"/>
          </ac:spMkLst>
        </pc:spChg>
        <pc:spChg chg="mod">
          <ac:chgData name="Cope, Angela" userId="S::angelacope@uabmc.edu::bb9f2e3a-a874-47e3-8c02-0de8beb943c8" providerId="AD" clId="Web-{B98C2B05-57D9-8E9B-971A-9E77803DC682}" dt="2026-09-19T01:42:05.868" v="687"/>
          <ac:spMkLst>
            <pc:docMk/>
            <pc:sldMk cId="0" sldId="256"/>
            <ac:spMk id="5" creationId="{00000000-0000-0000-0000-000000000000}"/>
          </ac:spMkLst>
        </pc:spChg>
        <pc:spChg chg="mod">
          <ac:chgData name="Cope, Angela" userId="S::angelacope@uabmc.edu::bb9f2e3a-a874-47e3-8c02-0de8beb943c8" providerId="AD" clId="Web-{B98C2B05-57D9-8E9B-971A-9E77803DC682}" dt="2026-09-19T01:42:19.634" v="689"/>
          <ac:spMkLst>
            <pc:docMk/>
            <pc:sldMk cId="0" sldId="256"/>
            <ac:spMk id="6" creationId="{EEDEA369-6996-8CD9-955C-0EAB39F09733}"/>
          </ac:spMkLst>
        </pc:spChg>
      </pc:sldChg>
      <pc:sldChg chg="mod modClrScheme chgLayout">
        <pc:chgData name="Cope, Angela" userId="S::angelacope@uabmc.edu::bb9f2e3a-a874-47e3-8c02-0de8beb943c8" providerId="AD" clId="Web-{B98C2B05-57D9-8E9B-971A-9E77803DC682}" dt="2026-09-19T01:27:50.698" v="538"/>
        <pc:sldMkLst>
          <pc:docMk/>
          <pc:sldMk cId="0" sldId="257"/>
        </pc:sldMkLst>
      </pc:sldChg>
      <pc:sldChg chg="mod modClrScheme chgLayout">
        <pc:chgData name="Cope, Angela" userId="S::angelacope@uabmc.edu::bb9f2e3a-a874-47e3-8c02-0de8beb943c8" providerId="AD" clId="Web-{B98C2B05-57D9-8E9B-971A-9E77803DC682}" dt="2026-09-19T01:27:50.698" v="538"/>
        <pc:sldMkLst>
          <pc:docMk/>
          <pc:sldMk cId="0" sldId="258"/>
        </pc:sldMkLst>
      </pc:sldChg>
      <pc:sldChg chg="mod modClrScheme chgLayout">
        <pc:chgData name="Cope, Angela" userId="S::angelacope@uabmc.edu::bb9f2e3a-a874-47e3-8c02-0de8beb943c8" providerId="AD" clId="Web-{B98C2B05-57D9-8E9B-971A-9E77803DC682}" dt="2026-09-19T01:27:50.698" v="538"/>
        <pc:sldMkLst>
          <pc:docMk/>
          <pc:sldMk cId="0" sldId="259"/>
        </pc:sldMkLst>
      </pc:sldChg>
      <pc:sldChg chg="mod modClrScheme chgLayout">
        <pc:chgData name="Cope, Angela" userId="S::angelacope@uabmc.edu::bb9f2e3a-a874-47e3-8c02-0de8beb943c8" providerId="AD" clId="Web-{B98C2B05-57D9-8E9B-971A-9E77803DC682}" dt="2026-09-19T01:27:50.698" v="538"/>
        <pc:sldMkLst>
          <pc:docMk/>
          <pc:sldMk cId="0" sldId="260"/>
        </pc:sldMkLst>
      </pc:sldChg>
      <pc:sldChg chg="modSp mod modClrScheme chgLayout">
        <pc:chgData name="Cope, Angela" userId="S::angelacope@uabmc.edu::bb9f2e3a-a874-47e3-8c02-0de8beb943c8" providerId="AD" clId="Web-{B98C2B05-57D9-8E9B-971A-9E77803DC682}" dt="2026-09-19T01:42:43.401" v="691" actId="20577"/>
        <pc:sldMkLst>
          <pc:docMk/>
          <pc:sldMk cId="0" sldId="261"/>
        </pc:sldMkLst>
        <pc:spChg chg="mod">
          <ac:chgData name="Cope, Angela" userId="S::angelacope@uabmc.edu::bb9f2e3a-a874-47e3-8c02-0de8beb943c8" providerId="AD" clId="Web-{B98C2B05-57D9-8E9B-971A-9E77803DC682}" dt="2026-09-19T01:42:43.401" v="691" actId="20577"/>
          <ac:spMkLst>
            <pc:docMk/>
            <pc:sldMk cId="0" sldId="261"/>
            <ac:spMk id="5" creationId="{00000000-0000-0000-0000-000000000000}"/>
          </ac:spMkLst>
        </pc:spChg>
      </pc:sldChg>
      <pc:sldChg chg="mod modClrScheme chgLayout">
        <pc:chgData name="Cope, Angela" userId="S::angelacope@uabmc.edu::bb9f2e3a-a874-47e3-8c02-0de8beb943c8" providerId="AD" clId="Web-{B98C2B05-57D9-8E9B-971A-9E77803DC682}" dt="2026-09-19T01:27:50.698" v="538"/>
        <pc:sldMkLst>
          <pc:docMk/>
          <pc:sldMk cId="0" sldId="263"/>
        </pc:sldMkLst>
      </pc:sldChg>
      <pc:sldChg chg="mod modClrScheme chgLayout">
        <pc:chgData name="Cope, Angela" userId="S::angelacope@uabmc.edu::bb9f2e3a-a874-47e3-8c02-0de8beb943c8" providerId="AD" clId="Web-{B98C2B05-57D9-8E9B-971A-9E77803DC682}" dt="2026-09-19T01:27:50.698" v="538"/>
        <pc:sldMkLst>
          <pc:docMk/>
          <pc:sldMk cId="0" sldId="264"/>
        </pc:sldMkLst>
      </pc:sldChg>
      <pc:sldChg chg="modSp mod modClrScheme chgLayout">
        <pc:chgData name="Cope, Angela" userId="S::angelacope@uabmc.edu::bb9f2e3a-a874-47e3-8c02-0de8beb943c8" providerId="AD" clId="Web-{B98C2B05-57D9-8E9B-971A-9E77803DC682}" dt="2026-09-19T01:27:50.698" v="538"/>
        <pc:sldMkLst>
          <pc:docMk/>
          <pc:sldMk cId="0" sldId="265"/>
        </pc:sldMkLst>
        <pc:spChg chg="mod">
          <ac:chgData name="Cope, Angela" userId="S::angelacope@uabmc.edu::bb9f2e3a-a874-47e3-8c02-0de8beb943c8" providerId="AD" clId="Web-{B98C2B05-57D9-8E9B-971A-9E77803DC682}" dt="2026-09-19T00:51:11.756" v="370" actId="20577"/>
          <ac:spMkLst>
            <pc:docMk/>
            <pc:sldMk cId="0" sldId="265"/>
            <ac:spMk id="6" creationId="{00000000-0000-0000-0000-000000000000}"/>
          </ac:spMkLst>
        </pc:spChg>
      </pc:sldChg>
      <pc:sldChg chg="mod modClrScheme chgLayout">
        <pc:chgData name="Cope, Angela" userId="S::angelacope@uabmc.edu::bb9f2e3a-a874-47e3-8c02-0de8beb943c8" providerId="AD" clId="Web-{B98C2B05-57D9-8E9B-971A-9E77803DC682}" dt="2026-09-19T01:27:50.698" v="538"/>
        <pc:sldMkLst>
          <pc:docMk/>
          <pc:sldMk cId="0" sldId="266"/>
        </pc:sldMkLst>
      </pc:sldChg>
      <pc:sldChg chg="delSp modSp mod modClrScheme chgLayout">
        <pc:chgData name="Cope, Angela" userId="S::angelacope@uabmc.edu::bb9f2e3a-a874-47e3-8c02-0de8beb943c8" providerId="AD" clId="Web-{B98C2B05-57D9-8E9B-971A-9E77803DC682}" dt="2026-09-19T01:27:50.698" v="538"/>
        <pc:sldMkLst>
          <pc:docMk/>
          <pc:sldMk cId="0" sldId="267"/>
        </pc:sldMkLst>
        <pc:spChg chg="mod">
          <ac:chgData name="Cope, Angela" userId="S::angelacope@uabmc.edu::bb9f2e3a-a874-47e3-8c02-0de8beb943c8" providerId="AD" clId="Web-{B98C2B05-57D9-8E9B-971A-9E77803DC682}" dt="2026-09-19T01:00:20.659" v="394" actId="20577"/>
          <ac:spMkLst>
            <pc:docMk/>
            <pc:sldMk cId="0" sldId="267"/>
            <ac:spMk id="7" creationId="{00000000-0000-0000-0000-000000000000}"/>
          </ac:spMkLst>
        </pc:spChg>
        <pc:spChg chg="mod">
          <ac:chgData name="Cope, Angela" userId="S::angelacope@uabmc.edu::bb9f2e3a-a874-47e3-8c02-0de8beb943c8" providerId="AD" clId="Web-{B98C2B05-57D9-8E9B-971A-9E77803DC682}" dt="2026-09-19T01:00:13.565" v="392" actId="20577"/>
          <ac:spMkLst>
            <pc:docMk/>
            <pc:sldMk cId="0" sldId="267"/>
            <ac:spMk id="8" creationId="{00000000-0000-0000-0000-000000000000}"/>
          </ac:spMkLst>
        </pc:spChg>
        <pc:spChg chg="mod">
          <ac:chgData name="Cope, Angela" userId="S::angelacope@uabmc.edu::bb9f2e3a-a874-47e3-8c02-0de8beb943c8" providerId="AD" clId="Web-{B98C2B05-57D9-8E9B-971A-9E77803DC682}" dt="2026-09-19T01:00:33.426" v="395" actId="20577"/>
          <ac:spMkLst>
            <pc:docMk/>
            <pc:sldMk cId="0" sldId="267"/>
            <ac:spMk id="12" creationId="{00000000-0000-0000-0000-000000000000}"/>
          </ac:spMkLst>
        </pc:spChg>
      </pc:sldChg>
      <pc:sldChg chg="mod modClrScheme chgLayout">
        <pc:chgData name="Cope, Angela" userId="S::angelacope@uabmc.edu::bb9f2e3a-a874-47e3-8c02-0de8beb943c8" providerId="AD" clId="Web-{B98C2B05-57D9-8E9B-971A-9E77803DC682}" dt="2026-09-19T01:27:50.698" v="538"/>
        <pc:sldMkLst>
          <pc:docMk/>
          <pc:sldMk cId="0" sldId="268"/>
        </pc:sldMkLst>
      </pc:sldChg>
      <pc:sldChg chg="modSp add del">
        <pc:chgData name="Cope, Angela" userId="S::angelacope@uabmc.edu::bb9f2e3a-a874-47e3-8c02-0de8beb943c8" providerId="AD" clId="Web-{B98C2B05-57D9-8E9B-971A-9E77803DC682}" dt="2026-09-19T01:37:02.915" v="632"/>
        <pc:sldMkLst>
          <pc:docMk/>
          <pc:sldMk cId="1956494374" sldId="269"/>
        </pc:sldMkLst>
        <pc:spChg chg="mod">
          <ac:chgData name="Cope, Angela" userId="S::angelacope@uabmc.edu::bb9f2e3a-a874-47e3-8c02-0de8beb943c8" providerId="AD" clId="Web-{B98C2B05-57D9-8E9B-971A-9E77803DC682}" dt="2026-09-19T01:37:02.915" v="632"/>
          <ac:spMkLst>
            <pc:docMk/>
            <pc:sldMk cId="1956494374" sldId="269"/>
            <ac:spMk id="2" creationId="{1E418709-46B4-ADCE-D8D2-943647522412}"/>
          </ac:spMkLst>
        </pc:spChg>
        <pc:spChg chg="mod">
          <ac:chgData name="Cope, Angela" userId="S::angelacope@uabmc.edu::bb9f2e3a-a874-47e3-8c02-0de8beb943c8" providerId="AD" clId="Web-{B98C2B05-57D9-8E9B-971A-9E77803DC682}" dt="2026-09-19T01:33:39.091" v="593" actId="14100"/>
          <ac:spMkLst>
            <pc:docMk/>
            <pc:sldMk cId="1956494374" sldId="269"/>
            <ac:spMk id="3" creationId="{A18D58C5-B9D7-7027-B0D8-0492C6EADFEF}"/>
          </ac:spMkLst>
        </pc:spChg>
      </pc:sldChg>
      <pc:sldChg chg="modSp add del">
        <pc:chgData name="Cope, Angela" userId="S::angelacope@uabmc.edu::bb9f2e3a-a874-47e3-8c02-0de8beb943c8" providerId="AD" clId="Web-{B98C2B05-57D9-8E9B-971A-9E77803DC682}" dt="2026-09-19T01:35:54.723" v="622" actId="20577"/>
        <pc:sldMkLst>
          <pc:docMk/>
          <pc:sldMk cId="2014586864" sldId="270"/>
        </pc:sldMkLst>
        <pc:spChg chg="mod">
          <ac:chgData name="Cope, Angela" userId="S::angelacope@uabmc.edu::bb9f2e3a-a874-47e3-8c02-0de8beb943c8" providerId="AD" clId="Web-{B98C2B05-57D9-8E9B-971A-9E77803DC682}" dt="2026-09-19T01:35:44.082" v="620"/>
          <ac:spMkLst>
            <pc:docMk/>
            <pc:sldMk cId="2014586864" sldId="270"/>
            <ac:spMk id="2" creationId="{A62B7056-6C1D-6FCD-25C5-2D55249CC76F}"/>
          </ac:spMkLst>
        </pc:spChg>
        <pc:spChg chg="mod">
          <ac:chgData name="Cope, Angela" userId="S::angelacope@uabmc.edu::bb9f2e3a-a874-47e3-8c02-0de8beb943c8" providerId="AD" clId="Web-{B98C2B05-57D9-8E9B-971A-9E77803DC682}" dt="2026-09-19T01:35:54.723" v="622" actId="20577"/>
          <ac:spMkLst>
            <pc:docMk/>
            <pc:sldMk cId="2014586864" sldId="270"/>
            <ac:spMk id="8" creationId="{D420FA4C-CFB5-4517-BD9F-84D204BFA650}"/>
          </ac:spMkLst>
        </pc:spChg>
      </pc:sldChg>
      <pc:sldChg chg="modSp mod modClrScheme chgLayout">
        <pc:chgData name="Cope, Angela" userId="S::angelacope@uabmc.edu::bb9f2e3a-a874-47e3-8c02-0de8beb943c8" providerId="AD" clId="Web-{B98C2B05-57D9-8E9B-971A-9E77803DC682}" dt="2026-09-19T01:27:50.698" v="538"/>
        <pc:sldMkLst>
          <pc:docMk/>
          <pc:sldMk cId="0" sldId="271"/>
        </pc:sldMkLst>
        <pc:spChg chg="mod">
          <ac:chgData name="Cope, Angela" userId="S::angelacope@uabmc.edu::bb9f2e3a-a874-47e3-8c02-0de8beb943c8" providerId="AD" clId="Web-{B98C2B05-57D9-8E9B-971A-9E77803DC682}" dt="2026-09-19T00:54:52.033" v="371" actId="20577"/>
          <ac:spMkLst>
            <pc:docMk/>
            <pc:sldMk cId="0" sldId="271"/>
            <ac:spMk id="19" creationId="{00000000-0000-0000-0000-000000000000}"/>
          </ac:spMkLst>
        </pc:spChg>
      </pc:sldChg>
      <pc:sldChg chg="modSp mod modClrScheme chgLayout">
        <pc:chgData name="Cope, Angela" userId="S::angelacope@uabmc.edu::bb9f2e3a-a874-47e3-8c02-0de8beb943c8" providerId="AD" clId="Web-{B98C2B05-57D9-8E9B-971A-9E77803DC682}" dt="2026-09-19T01:27:50.698" v="538"/>
        <pc:sldMkLst>
          <pc:docMk/>
          <pc:sldMk cId="0" sldId="272"/>
        </pc:sldMkLst>
        <pc:spChg chg="mod">
          <ac:chgData name="Cope, Angela" userId="S::angelacope@uabmc.edu::bb9f2e3a-a874-47e3-8c02-0de8beb943c8" providerId="AD" clId="Web-{B98C2B05-57D9-8E9B-971A-9E77803DC682}" dt="2026-09-19T00:59:11.812" v="377" actId="20577"/>
          <ac:spMkLst>
            <pc:docMk/>
            <pc:sldMk cId="0" sldId="272"/>
            <ac:spMk id="2" creationId="{00000000-0000-0000-0000-000000000000}"/>
          </ac:spMkLst>
        </pc:spChg>
      </pc:sldChg>
      <pc:sldChg chg="modSp mod ord modClrScheme chgLayout">
        <pc:chgData name="Cope, Angela" userId="S::angelacope@uabmc.edu::bb9f2e3a-a874-47e3-8c02-0de8beb943c8" providerId="AD" clId="Web-{B98C2B05-57D9-8E9B-971A-9E77803DC682}" dt="2026-09-19T01:27:50.698" v="538"/>
        <pc:sldMkLst>
          <pc:docMk/>
          <pc:sldMk cId="966126485" sldId="273"/>
        </pc:sldMkLst>
        <pc:picChg chg="mod">
          <ac:chgData name="Cope, Angela" userId="S::angelacope@uabmc.edu::bb9f2e3a-a874-47e3-8c02-0de8beb943c8" providerId="AD" clId="Web-{B98C2B05-57D9-8E9B-971A-9E77803DC682}" dt="2026-09-19T00:49:31.063" v="363" actId="14100"/>
          <ac:picMkLst>
            <pc:docMk/>
            <pc:sldMk cId="966126485" sldId="273"/>
            <ac:picMk id="5" creationId="{63F962E2-99E0-A70B-0060-5DC4067A5DE3}"/>
          </ac:picMkLst>
        </pc:picChg>
      </pc:sldChg>
      <pc:sldChg chg="mod modClrScheme chgLayout">
        <pc:chgData name="Cope, Angela" userId="S::angelacope@uabmc.edu::bb9f2e3a-a874-47e3-8c02-0de8beb943c8" providerId="AD" clId="Web-{B98C2B05-57D9-8E9B-971A-9E77803DC682}" dt="2026-09-19T01:27:50.698" v="538"/>
        <pc:sldMkLst>
          <pc:docMk/>
          <pc:sldMk cId="2055119450" sldId="274"/>
        </pc:sldMkLst>
      </pc:sldChg>
      <pc:sldChg chg="modSp mod modClrScheme chgLayout">
        <pc:chgData name="Cope, Angela" userId="S::angelacope@uabmc.edu::bb9f2e3a-a874-47e3-8c02-0de8beb943c8" providerId="AD" clId="Web-{B98C2B05-57D9-8E9B-971A-9E77803DC682}" dt="2026-09-19T01:43:02.886" v="692" actId="1076"/>
        <pc:sldMkLst>
          <pc:docMk/>
          <pc:sldMk cId="2111211509" sldId="275"/>
        </pc:sldMkLst>
        <pc:spChg chg="mod">
          <ac:chgData name="Cope, Angela" userId="S::angelacope@uabmc.edu::bb9f2e3a-a874-47e3-8c02-0de8beb943c8" providerId="AD" clId="Web-{B98C2B05-57D9-8E9B-971A-9E77803DC682}" dt="2026-09-19T01:43:02.886" v="692" actId="1076"/>
          <ac:spMkLst>
            <pc:docMk/>
            <pc:sldMk cId="2111211509" sldId="275"/>
            <ac:spMk id="4" creationId="{C67CBE4E-C888-2BC5-17A8-B0257EC1530F}"/>
          </ac:spMkLst>
        </pc:spChg>
      </pc:sldChg>
      <pc:sldChg chg="addSp delSp modSp mod modClrScheme chgLayout">
        <pc:chgData name="Cope, Angela" userId="S::angelacope@uabmc.edu::bb9f2e3a-a874-47e3-8c02-0de8beb943c8" providerId="AD" clId="Web-{B98C2B05-57D9-8E9B-971A-9E77803DC682}" dt="2026-09-19T01:27:50.698" v="538"/>
        <pc:sldMkLst>
          <pc:docMk/>
          <pc:sldMk cId="1476096465" sldId="277"/>
        </pc:sldMkLst>
        <pc:spChg chg="add mod">
          <ac:chgData name="Cope, Angela" userId="S::angelacope@uabmc.edu::bb9f2e3a-a874-47e3-8c02-0de8beb943c8" providerId="AD" clId="Web-{B98C2B05-57D9-8E9B-971A-9E77803DC682}" dt="2026-09-19T00:37:11.025" v="274" actId="14100"/>
          <ac:spMkLst>
            <pc:docMk/>
            <pc:sldMk cId="1476096465" sldId="277"/>
            <ac:spMk id="2" creationId="{3ADA12CF-0D84-C463-AF47-2B44B2D50A80}"/>
          </ac:spMkLst>
        </pc:spChg>
        <pc:spChg chg="mod">
          <ac:chgData name="Cope, Angela" userId="S::angelacope@uabmc.edu::bb9f2e3a-a874-47e3-8c02-0de8beb943c8" providerId="AD" clId="Web-{B98C2B05-57D9-8E9B-971A-9E77803DC682}" dt="2026-09-19T00:48:21.950" v="358"/>
          <ac:spMkLst>
            <pc:docMk/>
            <pc:sldMk cId="1476096465" sldId="277"/>
            <ac:spMk id="14" creationId="{93548BA6-005B-B30A-DD44-0A477BF8A5BC}"/>
          </ac:spMkLst>
        </pc:spChg>
        <pc:picChg chg="add mod modCrop">
          <ac:chgData name="Cope, Angela" userId="S::angelacope@uabmc.edu::bb9f2e3a-a874-47e3-8c02-0de8beb943c8" providerId="AD" clId="Web-{B98C2B05-57D9-8E9B-971A-9E77803DC682}" dt="2026-09-19T00:43:50.108" v="322"/>
          <ac:picMkLst>
            <pc:docMk/>
            <pc:sldMk cId="1476096465" sldId="277"/>
            <ac:picMk id="4" creationId="{68507599-E6A9-0C90-A423-1ABCB58E0114}"/>
          </ac:picMkLst>
        </pc:picChg>
        <pc:picChg chg="mod modCrop">
          <ac:chgData name="Cope, Angela" userId="S::angelacope@uabmc.edu::bb9f2e3a-a874-47e3-8c02-0de8beb943c8" providerId="AD" clId="Web-{B98C2B05-57D9-8E9B-971A-9E77803DC682}" dt="2026-09-19T00:36:55.821" v="271" actId="14100"/>
          <ac:picMkLst>
            <pc:docMk/>
            <pc:sldMk cId="1476096465" sldId="277"/>
            <ac:picMk id="12" creationId="{BE56C831-9215-3BD7-B084-B25B993E486B}"/>
          </ac:picMkLst>
        </pc:picChg>
      </pc:sldChg>
      <pc:sldChg chg="modSp mod modClrScheme chgLayout">
        <pc:chgData name="Cope, Angela" userId="S::angelacope@uabmc.edu::bb9f2e3a-a874-47e3-8c02-0de8beb943c8" providerId="AD" clId="Web-{B98C2B05-57D9-8E9B-971A-9E77803DC682}" dt="2026-09-19T01:43:11.246" v="693" actId="20577"/>
        <pc:sldMkLst>
          <pc:docMk/>
          <pc:sldMk cId="3510904434" sldId="278"/>
        </pc:sldMkLst>
        <pc:spChg chg="mod">
          <ac:chgData name="Cope, Angela" userId="S::angelacope@uabmc.edu::bb9f2e3a-a874-47e3-8c02-0de8beb943c8" providerId="AD" clId="Web-{B98C2B05-57D9-8E9B-971A-9E77803DC682}" dt="2026-09-19T01:43:11.246" v="693" actId="20577"/>
          <ac:spMkLst>
            <pc:docMk/>
            <pc:sldMk cId="3510904434" sldId="278"/>
            <ac:spMk id="5" creationId="{07C489DA-D770-1079-0533-0B2EC6474750}"/>
          </ac:spMkLst>
        </pc:spChg>
      </pc:sldChg>
      <pc:sldChg chg="addSp delSp modSp mod modClrScheme chgLayout">
        <pc:chgData name="Cope, Angela" userId="S::angelacope@uabmc.edu::bb9f2e3a-a874-47e3-8c02-0de8beb943c8" providerId="AD" clId="Web-{B98C2B05-57D9-8E9B-971A-9E77803DC682}" dt="2026-09-19T01:27:50.698" v="538"/>
        <pc:sldMkLst>
          <pc:docMk/>
          <pc:sldMk cId="2034551384" sldId="279"/>
        </pc:sldMkLst>
        <pc:spChg chg="mod">
          <ac:chgData name="Cope, Angela" userId="S::angelacope@uabmc.edu::bb9f2e3a-a874-47e3-8c02-0de8beb943c8" providerId="AD" clId="Web-{B98C2B05-57D9-8E9B-971A-9E77803DC682}" dt="2026-09-19T00:04:16.293" v="120" actId="1076"/>
          <ac:spMkLst>
            <pc:docMk/>
            <pc:sldMk cId="2034551384" sldId="279"/>
            <ac:spMk id="2" creationId="{AB605336-394F-A402-B477-163ECD46636E}"/>
          </ac:spMkLst>
        </pc:spChg>
        <pc:spChg chg="mod">
          <ac:chgData name="Cope, Angela" userId="S::angelacope@uabmc.edu::bb9f2e3a-a874-47e3-8c02-0de8beb943c8" providerId="AD" clId="Web-{B98C2B05-57D9-8E9B-971A-9E77803DC682}" dt="2026-09-19T00:46:28.022" v="349" actId="1076"/>
          <ac:spMkLst>
            <pc:docMk/>
            <pc:sldMk cId="2034551384" sldId="279"/>
            <ac:spMk id="4" creationId="{B498C09C-5EA9-3A0C-3F03-3EA17A02AAEC}"/>
          </ac:spMkLst>
        </pc:spChg>
        <pc:spChg chg="add mod">
          <ac:chgData name="Cope, Angela" userId="S::angelacope@uabmc.edu::bb9f2e3a-a874-47e3-8c02-0de8beb943c8" providerId="AD" clId="Web-{B98C2B05-57D9-8E9B-971A-9E77803DC682}" dt="2026-09-19T00:49:02.421" v="361" actId="14100"/>
          <ac:spMkLst>
            <pc:docMk/>
            <pc:sldMk cId="2034551384" sldId="279"/>
            <ac:spMk id="5" creationId="{8E6A6D65-2A47-C5C6-3C20-19E3C5ADCF0A}"/>
          </ac:spMkLst>
        </pc:spChg>
        <pc:spChg chg="add mod">
          <ac:chgData name="Cope, Angela" userId="S::angelacope@uabmc.edu::bb9f2e3a-a874-47e3-8c02-0de8beb943c8" providerId="AD" clId="Web-{B98C2B05-57D9-8E9B-971A-9E77803DC682}" dt="2026-09-19T00:46:55.289" v="354" actId="1076"/>
          <ac:spMkLst>
            <pc:docMk/>
            <pc:sldMk cId="2034551384" sldId="279"/>
            <ac:spMk id="6" creationId="{78809D43-C5E8-5E87-A656-A846A213A89D}"/>
          </ac:spMkLst>
        </pc:spChg>
        <pc:picChg chg="add mod modCrop">
          <ac:chgData name="Cope, Angela" userId="S::angelacope@uabmc.edu::bb9f2e3a-a874-47e3-8c02-0de8beb943c8" providerId="AD" clId="Web-{B98C2B05-57D9-8E9B-971A-9E77803DC682}" dt="2026-09-19T00:46:40.898" v="351" actId="1076"/>
          <ac:picMkLst>
            <pc:docMk/>
            <pc:sldMk cId="2034551384" sldId="279"/>
            <ac:picMk id="3" creationId="{0E077FF9-3543-F920-D22D-D2907C37CD16}"/>
          </ac:picMkLst>
        </pc:picChg>
        <pc:picChg chg="add mod modCrop">
          <ac:chgData name="Cope, Angela" userId="S::angelacope@uabmc.edu::bb9f2e3a-a874-47e3-8c02-0de8beb943c8" providerId="AD" clId="Web-{B98C2B05-57D9-8E9B-971A-9E77803DC682}" dt="2026-09-19T00:47:17.759" v="357" actId="1076"/>
          <ac:picMkLst>
            <pc:docMk/>
            <pc:sldMk cId="2034551384" sldId="279"/>
            <ac:picMk id="8" creationId="{207A7092-2DB5-20F3-58A5-CD193944EEC6}"/>
          </ac:picMkLst>
        </pc:picChg>
        <pc:picChg chg="add mod modCrop">
          <ac:chgData name="Cope, Angela" userId="S::angelacope@uabmc.edu::bb9f2e3a-a874-47e3-8c02-0de8beb943c8" providerId="AD" clId="Web-{B98C2B05-57D9-8E9B-971A-9E77803DC682}" dt="2026-09-19T00:46:50.023" v="353" actId="1076"/>
          <ac:picMkLst>
            <pc:docMk/>
            <pc:sldMk cId="2034551384" sldId="279"/>
            <ac:picMk id="9" creationId="{E650A06D-B5E9-DD8C-C6C1-26F952BB406B}"/>
          </ac:picMkLst>
        </pc:picChg>
      </pc:sldChg>
      <pc:sldChg chg="addSp delSp modSp mod ord modClrScheme chgLayout">
        <pc:chgData name="Cope, Angela" userId="S::angelacope@uabmc.edu::bb9f2e3a-a874-47e3-8c02-0de8beb943c8" providerId="AD" clId="Web-{B98C2B05-57D9-8E9B-971A-9E77803DC682}" dt="2026-09-19T01:27:50.698" v="538"/>
        <pc:sldMkLst>
          <pc:docMk/>
          <pc:sldMk cId="350463603" sldId="280"/>
        </pc:sldMkLst>
        <pc:spChg chg="mod">
          <ac:chgData name="Cope, Angela" userId="S::angelacope@uabmc.edu::bb9f2e3a-a874-47e3-8c02-0de8beb943c8" providerId="AD" clId="Web-{B98C2B05-57D9-8E9B-971A-9E77803DC682}" dt="2026-09-19T00:48:30.919" v="359"/>
          <ac:spMkLst>
            <pc:docMk/>
            <pc:sldMk cId="350463603" sldId="280"/>
            <ac:spMk id="3" creationId="{ED958B0B-23D9-07D4-0E89-8134CAD1EA7B}"/>
          </ac:spMkLst>
        </pc:spChg>
        <pc:spChg chg="add mod">
          <ac:chgData name="Cope, Angela" userId="S::angelacope@uabmc.edu::bb9f2e3a-a874-47e3-8c02-0de8beb943c8" providerId="AD" clId="Web-{B98C2B05-57D9-8E9B-971A-9E77803DC682}" dt="2026-09-19T00:42:35.057" v="318" actId="14100"/>
          <ac:spMkLst>
            <pc:docMk/>
            <pc:sldMk cId="350463603" sldId="280"/>
            <ac:spMk id="10" creationId="{169ECDA2-4C28-D5B6-30AF-705B0AE3F08A}"/>
          </ac:spMkLst>
        </pc:spChg>
        <pc:spChg chg="add mod">
          <ac:chgData name="Cope, Angela" userId="S::angelacope@uabmc.edu::bb9f2e3a-a874-47e3-8c02-0de8beb943c8" providerId="AD" clId="Web-{B98C2B05-57D9-8E9B-971A-9E77803DC682}" dt="2026-09-19T00:41:42.789" v="310" actId="14100"/>
          <ac:spMkLst>
            <pc:docMk/>
            <pc:sldMk cId="350463603" sldId="280"/>
            <ac:spMk id="11" creationId="{E998821B-818E-C756-ABCF-DD1E34C7FA38}"/>
          </ac:spMkLst>
        </pc:spChg>
        <pc:picChg chg="add mod modCrop">
          <ac:chgData name="Cope, Angela" userId="S::angelacope@uabmc.edu::bb9f2e3a-a874-47e3-8c02-0de8beb943c8" providerId="AD" clId="Web-{B98C2B05-57D9-8E9B-971A-9E77803DC682}" dt="2026-09-19T00:37:52.183" v="278" actId="14100"/>
          <ac:picMkLst>
            <pc:docMk/>
            <pc:sldMk cId="350463603" sldId="280"/>
            <ac:picMk id="4" creationId="{2EEDAD37-D5ED-AA4A-CAFA-4EDC0DFEF488}"/>
          </ac:picMkLst>
        </pc:picChg>
        <pc:picChg chg="add mod modCrop">
          <ac:chgData name="Cope, Angela" userId="S::angelacope@uabmc.edu::bb9f2e3a-a874-47e3-8c02-0de8beb943c8" providerId="AD" clId="Web-{B98C2B05-57D9-8E9B-971A-9E77803DC682}" dt="2026-09-19T00:41:31.804" v="307" actId="14100"/>
          <ac:picMkLst>
            <pc:docMk/>
            <pc:sldMk cId="350463603" sldId="280"/>
            <ac:picMk id="8" creationId="{B967AAB7-00E8-D461-0090-53FE8D7F871E}"/>
          </ac:picMkLst>
        </pc:picChg>
        <pc:picChg chg="add mod modCrop">
          <ac:chgData name="Cope, Angela" userId="S::angelacope@uabmc.edu::bb9f2e3a-a874-47e3-8c02-0de8beb943c8" providerId="AD" clId="Web-{B98C2B05-57D9-8E9B-971A-9E77803DC682}" dt="2026-09-19T00:42:16.431" v="316" actId="14100"/>
          <ac:picMkLst>
            <pc:docMk/>
            <pc:sldMk cId="350463603" sldId="280"/>
            <ac:picMk id="13" creationId="{28938AD0-C771-E3A1-14D1-891561E2D595}"/>
          </ac:picMkLst>
        </pc:picChg>
      </pc:sldChg>
      <pc:sldChg chg="modSp mod modClrScheme chgLayout">
        <pc:chgData name="Cope, Angela" userId="S::angelacope@uabmc.edu::bb9f2e3a-a874-47e3-8c02-0de8beb943c8" providerId="AD" clId="Web-{B98C2B05-57D9-8E9B-971A-9E77803DC682}" dt="2026-09-19T01:27:50.698" v="538"/>
        <pc:sldMkLst>
          <pc:docMk/>
          <pc:sldMk cId="221207509" sldId="281"/>
        </pc:sldMkLst>
        <pc:spChg chg="mod">
          <ac:chgData name="Cope, Angela" userId="S::angelacope@uabmc.edu::bb9f2e3a-a874-47e3-8c02-0de8beb943c8" providerId="AD" clId="Web-{B98C2B05-57D9-8E9B-971A-9E77803DC682}" dt="2026-09-19T00:58:58.311" v="376" actId="20577"/>
          <ac:spMkLst>
            <pc:docMk/>
            <pc:sldMk cId="221207509" sldId="281"/>
            <ac:spMk id="2" creationId="{F49D47B7-458D-A0F3-F29A-E23C1B7F441B}"/>
          </ac:spMkLst>
        </pc:spChg>
      </pc:sldChg>
      <pc:sldChg chg="addSp modSp new mod modClrScheme chgLayout">
        <pc:chgData name="Cope, Angela" userId="S::angelacope@uabmc.edu::bb9f2e3a-a874-47e3-8c02-0de8beb943c8" providerId="AD" clId="Web-{B98C2B05-57D9-8E9B-971A-9E77803DC682}" dt="2026-09-19T01:39:42.517" v="672" actId="20577"/>
        <pc:sldMkLst>
          <pc:docMk/>
          <pc:sldMk cId="1167407857" sldId="282"/>
        </pc:sldMkLst>
        <pc:spChg chg="add mod">
          <ac:chgData name="Cope, Angela" userId="S::angelacope@uabmc.edu::bb9f2e3a-a874-47e3-8c02-0de8beb943c8" providerId="AD" clId="Web-{B98C2B05-57D9-8E9B-971A-9E77803DC682}" dt="2026-09-19T01:39:39.095" v="671"/>
          <ac:spMkLst>
            <pc:docMk/>
            <pc:sldMk cId="1167407857" sldId="282"/>
            <ac:spMk id="2" creationId="{47AB6F20-0FC0-BF02-2993-2629A6358803}"/>
          </ac:spMkLst>
        </pc:spChg>
        <pc:spChg chg="add mod">
          <ac:chgData name="Cope, Angela" userId="S::angelacope@uabmc.edu::bb9f2e3a-a874-47e3-8c02-0de8beb943c8" providerId="AD" clId="Web-{B98C2B05-57D9-8E9B-971A-9E77803DC682}" dt="2026-09-19T01:39:42.517" v="672" actId="20577"/>
          <ac:spMkLst>
            <pc:docMk/>
            <pc:sldMk cId="1167407857" sldId="282"/>
            <ac:spMk id="3" creationId="{59408A9A-01C1-61C9-6691-B5C180D82A9B}"/>
          </ac:spMkLst>
        </pc:spChg>
      </pc:sldChg>
      <pc:sldChg chg="addSp modSp new mod modClrScheme chgLayout">
        <pc:chgData name="Cope, Angela" userId="S::angelacope@uabmc.edu::bb9f2e3a-a874-47e3-8c02-0de8beb943c8" providerId="AD" clId="Web-{B98C2B05-57D9-8E9B-971A-9E77803DC682}" dt="2026-09-19T01:38:22.981" v="653" actId="20577"/>
        <pc:sldMkLst>
          <pc:docMk/>
          <pc:sldMk cId="3297405814" sldId="283"/>
        </pc:sldMkLst>
        <pc:spChg chg="add mod">
          <ac:chgData name="Cope, Angela" userId="S::angelacope@uabmc.edu::bb9f2e3a-a874-47e3-8c02-0de8beb943c8" providerId="AD" clId="Web-{B98C2B05-57D9-8E9B-971A-9E77803DC682}" dt="2026-09-19T01:38:22.981" v="653" actId="20577"/>
          <ac:spMkLst>
            <pc:docMk/>
            <pc:sldMk cId="3297405814" sldId="283"/>
            <ac:spMk id="2" creationId="{0E1E025D-78CE-6C8E-5AF8-7759A6BA03CC}"/>
          </ac:spMkLst>
        </pc:spChg>
        <pc:spChg chg="add mod">
          <ac:chgData name="Cope, Angela" userId="S::angelacope@uabmc.edu::bb9f2e3a-a874-47e3-8c02-0de8beb943c8" providerId="AD" clId="Web-{B98C2B05-57D9-8E9B-971A-9E77803DC682}" dt="2026-09-19T01:38:17.778" v="652" actId="20577"/>
          <ac:spMkLst>
            <pc:docMk/>
            <pc:sldMk cId="3297405814" sldId="283"/>
            <ac:spMk id="3" creationId="{082E17FF-9685-0522-A98E-82DD83886D8E}"/>
          </ac:spMkLst>
        </pc:spChg>
        <pc:spChg chg="add mod">
          <ac:chgData name="Cope, Angela" userId="S::angelacope@uabmc.edu::bb9f2e3a-a874-47e3-8c02-0de8beb943c8" providerId="AD" clId="Web-{B98C2B05-57D9-8E9B-971A-9E77803DC682}" dt="2026-09-19T01:15:13.737" v="472" actId="1076"/>
          <ac:spMkLst>
            <pc:docMk/>
            <pc:sldMk cId="3297405814" sldId="283"/>
            <ac:spMk id="4" creationId="{2DB2C4DB-4BFF-637C-30BF-0E15736DFC2F}"/>
          </ac:spMkLst>
        </pc:spChg>
      </pc:sldChg>
      <pc:sldChg chg="addSp modSp new mod modClrScheme chgLayout">
        <pc:chgData name="Cope, Angela" userId="S::angelacope@uabmc.edu::bb9f2e3a-a874-47e3-8c02-0de8beb943c8" providerId="AD" clId="Web-{B98C2B05-57D9-8E9B-971A-9E77803DC682}" dt="2026-09-19T01:39:29.141" v="670" actId="14100"/>
        <pc:sldMkLst>
          <pc:docMk/>
          <pc:sldMk cId="3684017730" sldId="284"/>
        </pc:sldMkLst>
        <pc:spChg chg="add mod">
          <ac:chgData name="Cope, Angela" userId="S::angelacope@uabmc.edu::bb9f2e3a-a874-47e3-8c02-0de8beb943c8" providerId="AD" clId="Web-{B98C2B05-57D9-8E9B-971A-9E77803DC682}" dt="2026-09-19T01:39:24.672" v="669"/>
          <ac:spMkLst>
            <pc:docMk/>
            <pc:sldMk cId="3684017730" sldId="284"/>
            <ac:spMk id="2" creationId="{C6D9958C-1D56-F145-EB96-75D4967D09EA}"/>
          </ac:spMkLst>
        </pc:spChg>
        <pc:spChg chg="add mod">
          <ac:chgData name="Cope, Angela" userId="S::angelacope@uabmc.edu::bb9f2e3a-a874-47e3-8c02-0de8beb943c8" providerId="AD" clId="Web-{B98C2B05-57D9-8E9B-971A-9E77803DC682}" dt="2026-09-19T01:39:29.141" v="670" actId="14100"/>
          <ac:spMkLst>
            <pc:docMk/>
            <pc:sldMk cId="3684017730" sldId="284"/>
            <ac:spMk id="3" creationId="{6653C101-43B0-6727-C98C-D6FFB4A90936}"/>
          </ac:spMkLst>
        </pc:spChg>
      </pc:sldChg>
      <pc:sldChg chg="addSp modSp new mod modClrScheme chgLayout">
        <pc:chgData name="Cope, Angela" userId="S::angelacope@uabmc.edu::bb9f2e3a-a874-47e3-8c02-0de8beb943c8" providerId="AD" clId="Web-{B98C2B05-57D9-8E9B-971A-9E77803DC682}" dt="2026-09-19T01:43:53.014" v="697" actId="20577"/>
        <pc:sldMkLst>
          <pc:docMk/>
          <pc:sldMk cId="1497212522" sldId="285"/>
        </pc:sldMkLst>
        <pc:spChg chg="add mod">
          <ac:chgData name="Cope, Angela" userId="S::angelacope@uabmc.edu::bb9f2e3a-a874-47e3-8c02-0de8beb943c8" providerId="AD" clId="Web-{B98C2B05-57D9-8E9B-971A-9E77803DC682}" dt="2026-09-19T01:43:53.014" v="697" actId="20577"/>
          <ac:spMkLst>
            <pc:docMk/>
            <pc:sldMk cId="1497212522" sldId="285"/>
            <ac:spMk id="2" creationId="{2599E017-6AF0-8EEF-1CEF-02BDC0E8F165}"/>
          </ac:spMkLst>
        </pc:spChg>
        <pc:spChg chg="add mod">
          <ac:chgData name="Cope, Angela" userId="S::angelacope@uabmc.edu::bb9f2e3a-a874-47e3-8c02-0de8beb943c8" providerId="AD" clId="Web-{B98C2B05-57D9-8E9B-971A-9E77803DC682}" dt="2026-09-19T01:22:09.212" v="494"/>
          <ac:spMkLst>
            <pc:docMk/>
            <pc:sldMk cId="1497212522" sldId="285"/>
            <ac:spMk id="3" creationId="{5CD2BD86-E292-DAA5-D5E5-9820E3FE5F63}"/>
          </ac:spMkLst>
        </pc:spChg>
        <pc:picChg chg="add mod modCrop">
          <ac:chgData name="Cope, Angela" userId="S::angelacope@uabmc.edu::bb9f2e3a-a874-47e3-8c02-0de8beb943c8" providerId="AD" clId="Web-{B98C2B05-57D9-8E9B-971A-9E77803DC682}" dt="2026-09-19T01:22:01.618" v="491" actId="1076"/>
          <ac:picMkLst>
            <pc:docMk/>
            <pc:sldMk cId="1497212522" sldId="285"/>
            <ac:picMk id="4" creationId="{4BAF9517-3AF1-A1AD-8F62-13FE6E6B6359}"/>
          </ac:picMkLst>
        </pc:picChg>
      </pc:sldChg>
      <pc:sldChg chg="addSp modSp new mod modClrScheme chgLayout">
        <pc:chgData name="Cope, Angela" userId="S::angelacope@uabmc.edu::bb9f2e3a-a874-47e3-8c02-0de8beb943c8" providerId="AD" clId="Web-{B98C2B05-57D9-8E9B-971A-9E77803DC682}" dt="2026-09-19T01:44:46.376" v="709" actId="1076"/>
        <pc:sldMkLst>
          <pc:docMk/>
          <pc:sldMk cId="1941401703" sldId="286"/>
        </pc:sldMkLst>
        <pc:spChg chg="add mod">
          <ac:chgData name="Cope, Angela" userId="S::angelacope@uabmc.edu::bb9f2e3a-a874-47e3-8c02-0de8beb943c8" providerId="AD" clId="Web-{B98C2B05-57D9-8E9B-971A-9E77803DC682}" dt="2026-09-19T01:23:30.747" v="502"/>
          <ac:spMkLst>
            <pc:docMk/>
            <pc:sldMk cId="1941401703" sldId="286"/>
            <ac:spMk id="2" creationId="{22D73712-6D37-F218-4D30-BC24E900D23E}"/>
          </ac:spMkLst>
        </pc:spChg>
        <pc:spChg chg="add mod">
          <ac:chgData name="Cope, Angela" userId="S::angelacope@uabmc.edu::bb9f2e3a-a874-47e3-8c02-0de8beb943c8" providerId="AD" clId="Web-{B98C2B05-57D9-8E9B-971A-9E77803DC682}" dt="2026-09-19T01:44:36.438" v="706" actId="20577"/>
          <ac:spMkLst>
            <pc:docMk/>
            <pc:sldMk cId="1941401703" sldId="286"/>
            <ac:spMk id="3" creationId="{C43FDD1E-70CF-48B7-9496-28840B7F203D}"/>
          </ac:spMkLst>
        </pc:spChg>
        <pc:spChg chg="add mod">
          <ac:chgData name="Cope, Angela" userId="S::angelacope@uabmc.edu::bb9f2e3a-a874-47e3-8c02-0de8beb943c8" providerId="AD" clId="Web-{B98C2B05-57D9-8E9B-971A-9E77803DC682}" dt="2026-09-19T01:44:43.376" v="708" actId="1076"/>
          <ac:spMkLst>
            <pc:docMk/>
            <pc:sldMk cId="1941401703" sldId="286"/>
            <ac:spMk id="4" creationId="{7CAA76A6-2296-A69D-8E8B-B9495B5D1F4A}"/>
          </ac:spMkLst>
        </pc:spChg>
        <pc:spChg chg="add mod">
          <ac:chgData name="Cope, Angela" userId="S::angelacope@uabmc.edu::bb9f2e3a-a874-47e3-8c02-0de8beb943c8" providerId="AD" clId="Web-{B98C2B05-57D9-8E9B-971A-9E77803DC682}" dt="2026-09-19T01:44:40.204" v="707" actId="1076"/>
          <ac:spMkLst>
            <pc:docMk/>
            <pc:sldMk cId="1941401703" sldId="286"/>
            <ac:spMk id="5" creationId="{66230D95-013E-ADB8-C5F9-11F25F2E4DC9}"/>
          </ac:spMkLst>
        </pc:spChg>
        <pc:spChg chg="add mod">
          <ac:chgData name="Cope, Angela" userId="S::angelacope@uabmc.edu::bb9f2e3a-a874-47e3-8c02-0de8beb943c8" providerId="AD" clId="Web-{B98C2B05-57D9-8E9B-971A-9E77803DC682}" dt="2026-09-19T01:25:19.503" v="519" actId="20577"/>
          <ac:spMkLst>
            <pc:docMk/>
            <pc:sldMk cId="1941401703" sldId="286"/>
            <ac:spMk id="7" creationId="{C289CF4B-7AC0-E670-7689-293C7FC3ADB1}"/>
          </ac:spMkLst>
        </pc:spChg>
        <pc:spChg chg="add mod">
          <ac:chgData name="Cope, Angela" userId="S::angelacope@uabmc.edu::bb9f2e3a-a874-47e3-8c02-0de8beb943c8" providerId="AD" clId="Web-{B98C2B05-57D9-8E9B-971A-9E77803DC682}" dt="2026-09-19T01:44:46.376" v="709" actId="1076"/>
          <ac:spMkLst>
            <pc:docMk/>
            <pc:sldMk cId="1941401703" sldId="286"/>
            <ac:spMk id="9" creationId="{6F0A4BEE-A61C-9F79-A486-018262CF1DE0}"/>
          </ac:spMkLst>
        </pc:spChg>
        <pc:picChg chg="add mod modCrop">
          <ac:chgData name="Cope, Angela" userId="S::angelacope@uabmc.edu::bb9f2e3a-a874-47e3-8c02-0de8beb943c8" providerId="AD" clId="Web-{B98C2B05-57D9-8E9B-971A-9E77803DC682}" dt="2026-09-19T01:25:54.223" v="530" actId="14100"/>
          <ac:picMkLst>
            <pc:docMk/>
            <pc:sldMk cId="1941401703" sldId="286"/>
            <ac:picMk id="6" creationId="{1E9750B5-9CBA-C134-54DF-1C87C5542FA1}"/>
          </ac:picMkLst>
        </pc:picChg>
        <pc:picChg chg="add mod modCrop">
          <ac:chgData name="Cope, Angela" userId="S::angelacope@uabmc.edu::bb9f2e3a-a874-47e3-8c02-0de8beb943c8" providerId="AD" clId="Web-{B98C2B05-57D9-8E9B-971A-9E77803DC682}" dt="2026-09-19T01:25:59.130" v="531" actId="14100"/>
          <ac:picMkLst>
            <pc:docMk/>
            <pc:sldMk cId="1941401703" sldId="286"/>
            <ac:picMk id="8" creationId="{5E5DE96A-1A63-1711-EF8D-7729F5A974DA}"/>
          </ac:picMkLst>
        </pc:picChg>
      </pc:sldChg>
      <pc:sldChg chg="modSp add mod modClrScheme chgLayout">
        <pc:chgData name="Cope, Angela" userId="S::angelacope@uabmc.edu::bb9f2e3a-a874-47e3-8c02-0de8beb943c8" providerId="AD" clId="Web-{B98C2B05-57D9-8E9B-971A-9E77803DC682}" dt="2026-09-19T01:44:58.064" v="713" actId="20577"/>
        <pc:sldMkLst>
          <pc:docMk/>
          <pc:sldMk cId="3860927481" sldId="288"/>
        </pc:sldMkLst>
        <pc:spChg chg="mod ord">
          <ac:chgData name="Cope, Angela" userId="S::angelacope@uabmc.edu::bb9f2e3a-a874-47e3-8c02-0de8beb943c8" providerId="AD" clId="Web-{B98C2B05-57D9-8E9B-971A-9E77803DC682}" dt="2026-09-19T01:44:58.064" v="713" actId="20577"/>
          <ac:spMkLst>
            <pc:docMk/>
            <pc:sldMk cId="3860927481" sldId="288"/>
            <ac:spMk id="2" creationId="{9798CB6D-1CB7-FA48-7C96-58C680D39A5A}"/>
          </ac:spMkLst>
        </pc:spChg>
        <pc:graphicFrameChg chg="mod ord">
          <ac:chgData name="Cope, Angela" userId="S::angelacope@uabmc.edu::bb9f2e3a-a874-47e3-8c02-0de8beb943c8" providerId="AD" clId="Web-{B98C2B05-57D9-8E9B-971A-9E77803DC682}" dt="2026-09-19T01:27:50.698" v="538"/>
          <ac:graphicFrameMkLst>
            <pc:docMk/>
            <pc:sldMk cId="3860927481" sldId="288"/>
            <ac:graphicFrameMk id="6" creationId="{3C1BA3E0-26B0-C969-06E2-F5D0981056F7}"/>
          </ac:graphicFrameMkLst>
        </pc:graphicFrameChg>
      </pc:sldChg>
      <pc:sldChg chg="modSp add">
        <pc:chgData name="Cope, Angela" userId="S::angelacope@uabmc.edu::bb9f2e3a-a874-47e3-8c02-0de8beb943c8" providerId="AD" clId="Web-{B98C2B05-57D9-8E9B-971A-9E77803DC682}" dt="2026-09-19T01:46:45.585" v="734" actId="1076"/>
        <pc:sldMkLst>
          <pc:docMk/>
          <pc:sldMk cId="861783854" sldId="289"/>
        </pc:sldMkLst>
        <pc:spChg chg="mod">
          <ac:chgData name="Cope, Angela" userId="S::angelacope@uabmc.edu::bb9f2e3a-a874-47e3-8c02-0de8beb943c8" providerId="AD" clId="Web-{B98C2B05-57D9-8E9B-971A-9E77803DC682}" dt="2026-09-19T01:46:14.646" v="730" actId="1076"/>
          <ac:spMkLst>
            <pc:docMk/>
            <pc:sldMk cId="861783854" sldId="289"/>
            <ac:spMk id="22" creationId="{DE3F0935-65AF-0237-BCC0-4E0660839D74}"/>
          </ac:spMkLst>
        </pc:spChg>
        <pc:spChg chg="mod">
          <ac:chgData name="Cope, Angela" userId="S::angelacope@uabmc.edu::bb9f2e3a-a874-47e3-8c02-0de8beb943c8" providerId="AD" clId="Web-{B98C2B05-57D9-8E9B-971A-9E77803DC682}" dt="2026-09-19T01:46:40.413" v="733" actId="14100"/>
          <ac:spMkLst>
            <pc:docMk/>
            <pc:sldMk cId="861783854" sldId="289"/>
            <ac:spMk id="43" creationId="{798AA519-39C8-6D80-938E-7F8CEB17F4AF}"/>
          </ac:spMkLst>
        </pc:spChg>
        <pc:spChg chg="mod">
          <ac:chgData name="Cope, Angela" userId="S::angelacope@uabmc.edu::bb9f2e3a-a874-47e3-8c02-0de8beb943c8" providerId="AD" clId="Web-{B98C2B05-57D9-8E9B-971A-9E77803DC682}" dt="2026-09-19T01:46:45.585" v="734" actId="1076"/>
          <ac:spMkLst>
            <pc:docMk/>
            <pc:sldMk cId="861783854" sldId="289"/>
            <ac:spMk id="44" creationId="{81789A30-83A3-3F22-BB8D-9AD335F6247A}"/>
          </ac:spMkLst>
        </pc:spChg>
        <pc:graphicFrameChg chg="modGraphic">
          <ac:chgData name="Cope, Angela" userId="S::angelacope@uabmc.edu::bb9f2e3a-a874-47e3-8c02-0de8beb943c8" providerId="AD" clId="Web-{B98C2B05-57D9-8E9B-971A-9E77803DC682}" dt="2026-09-19T01:45:26.847" v="717" actId="20577"/>
          <ac:graphicFrameMkLst>
            <pc:docMk/>
            <pc:sldMk cId="861783854" sldId="289"/>
            <ac:graphicFrameMk id="57" creationId="{B467F1EA-9D90-613C-4E25-B7C236B25395}"/>
          </ac:graphicFrameMkLst>
        </pc:graphicFrameChg>
      </pc:sldChg>
      <pc:sldChg chg="addSp delSp modSp add">
        <pc:chgData name="Cope, Angela" userId="S::angelacope@uabmc.edu::bb9f2e3a-a874-47e3-8c02-0de8beb943c8" providerId="AD" clId="Web-{B98C2B05-57D9-8E9B-971A-9E77803DC682}" dt="2026-09-19T01:34:06.937" v="597"/>
        <pc:sldMkLst>
          <pc:docMk/>
          <pc:sldMk cId="2381171682" sldId="290"/>
        </pc:sldMkLst>
        <pc:spChg chg="mod">
          <ac:chgData name="Cope, Angela" userId="S::angelacope@uabmc.edu::bb9f2e3a-a874-47e3-8c02-0de8beb943c8" providerId="AD" clId="Web-{B98C2B05-57D9-8E9B-971A-9E77803DC682}" dt="2026-09-19T01:31:32.710" v="570" actId="1076"/>
          <ac:spMkLst>
            <pc:docMk/>
            <pc:sldMk cId="2381171682" sldId="290"/>
            <ac:spMk id="2" creationId="{FFC215C3-AAF2-BC1D-80D4-9BDEE97F347E}"/>
          </ac:spMkLst>
        </pc:spChg>
        <pc:spChg chg="add del mod">
          <ac:chgData name="Cope, Angela" userId="S::angelacope@uabmc.edu::bb9f2e3a-a874-47e3-8c02-0de8beb943c8" providerId="AD" clId="Web-{B98C2B05-57D9-8E9B-971A-9E77803DC682}" dt="2026-09-19T01:34:06.937" v="597"/>
          <ac:spMkLst>
            <pc:docMk/>
            <pc:sldMk cId="2381171682" sldId="290"/>
            <ac:spMk id="6" creationId="{674BDD53-C43A-BC70-5C17-BDD481932CE7}"/>
          </ac:spMkLst>
        </pc:spChg>
        <pc:spChg chg="add mod">
          <ac:chgData name="Cope, Angela" userId="S::angelacope@uabmc.edu::bb9f2e3a-a874-47e3-8c02-0de8beb943c8" providerId="AD" clId="Web-{B98C2B05-57D9-8E9B-971A-9E77803DC682}" dt="2026-09-19T01:31:39.366" v="572" actId="1076"/>
          <ac:spMkLst>
            <pc:docMk/>
            <pc:sldMk cId="2381171682" sldId="290"/>
            <ac:spMk id="7" creationId="{5FE08ED1-D31C-5983-CD75-421083124FDE}"/>
          </ac:spMkLst>
        </pc:spChg>
      </pc:sldChg>
      <pc:sldChg chg="add">
        <pc:chgData name="Cope, Angela" userId="S::angelacope@uabmc.edu::bb9f2e3a-a874-47e3-8c02-0de8beb943c8" providerId="AD" clId="Web-{B98C2B05-57D9-8E9B-971A-9E77803DC682}" dt="2026-09-19T01:32:26.838" v="576"/>
        <pc:sldMkLst>
          <pc:docMk/>
          <pc:sldMk cId="2011697665" sldId="291"/>
        </pc:sldMkLst>
      </pc:sldChg>
      <pc:sldChg chg="modSp add">
        <pc:chgData name="Cope, Angela" userId="S::angelacope@uabmc.edu::bb9f2e3a-a874-47e3-8c02-0de8beb943c8" providerId="AD" clId="Web-{B98C2B05-57D9-8E9B-971A-9E77803DC682}" dt="2026-09-19T01:38:03.543" v="651" actId="20577"/>
        <pc:sldMkLst>
          <pc:docMk/>
          <pc:sldMk cId="3215288209" sldId="292"/>
        </pc:sldMkLst>
        <pc:spChg chg="mod">
          <ac:chgData name="Cope, Angela" userId="S::angelacope@uabmc.edu::bb9f2e3a-a874-47e3-8c02-0de8beb943c8" providerId="AD" clId="Web-{B98C2B05-57D9-8E9B-971A-9E77803DC682}" dt="2026-09-19T01:38:03.543" v="651" actId="20577"/>
          <ac:spMkLst>
            <pc:docMk/>
            <pc:sldMk cId="3215288209" sldId="292"/>
            <ac:spMk id="3" creationId="{A3A82FEB-365C-1CE3-FA16-DAA2704D1F45}"/>
          </ac:spMkLst>
        </pc:spChg>
      </pc:sldChg>
      <pc:sldChg chg="addSp delSp modSp new mod modClrScheme chgLayout">
        <pc:chgData name="Cope, Angela" userId="S::angelacope@uabmc.edu::bb9f2e3a-a874-47e3-8c02-0de8beb943c8" providerId="AD" clId="Web-{B98C2B05-57D9-8E9B-971A-9E77803DC682}" dt="2026-09-19T01:55:18.003" v="772" actId="14100"/>
        <pc:sldMkLst>
          <pc:docMk/>
          <pc:sldMk cId="2540616813" sldId="293"/>
        </pc:sldMkLst>
        <pc:spChg chg="add mod">
          <ac:chgData name="Cope, Angela" userId="S::angelacope@uabmc.edu::bb9f2e3a-a874-47e3-8c02-0de8beb943c8" providerId="AD" clId="Web-{B98C2B05-57D9-8E9B-971A-9E77803DC682}" dt="2026-09-19T01:53:30.778" v="756"/>
          <ac:spMkLst>
            <pc:docMk/>
            <pc:sldMk cId="2540616813" sldId="293"/>
            <ac:spMk id="10" creationId="{50C0860E-E9BD-02A5-D2E1-1487E2C4ED0C}"/>
          </ac:spMkLst>
        </pc:spChg>
        <pc:spChg chg="add mod">
          <ac:chgData name="Cope, Angela" userId="S::angelacope@uabmc.edu::bb9f2e3a-a874-47e3-8c02-0de8beb943c8" providerId="AD" clId="Web-{B98C2B05-57D9-8E9B-971A-9E77803DC682}" dt="2026-09-19T01:53:30.778" v="756"/>
          <ac:spMkLst>
            <pc:docMk/>
            <pc:sldMk cId="2540616813" sldId="293"/>
            <ac:spMk id="12" creationId="{42BB8BAF-9E27-86D0-5573-FD2CFA202DB8}"/>
          </ac:spMkLst>
        </pc:spChg>
        <pc:spChg chg="add mod">
          <ac:chgData name="Cope, Angela" userId="S::angelacope@uabmc.edu::bb9f2e3a-a874-47e3-8c02-0de8beb943c8" providerId="AD" clId="Web-{B98C2B05-57D9-8E9B-971A-9E77803DC682}" dt="2026-09-19T01:53:30.778" v="756"/>
          <ac:spMkLst>
            <pc:docMk/>
            <pc:sldMk cId="2540616813" sldId="293"/>
            <ac:spMk id="14" creationId="{FF36A878-06B4-57B1-776E-3F026A61C27C}"/>
          </ac:spMkLst>
        </pc:spChg>
        <pc:picChg chg="add mod modCrop">
          <ac:chgData name="Cope, Angela" userId="S::angelacope@uabmc.edu::bb9f2e3a-a874-47e3-8c02-0de8beb943c8" providerId="AD" clId="Web-{B98C2B05-57D9-8E9B-971A-9E77803DC682}" dt="2026-09-19T01:53:30.778" v="756"/>
          <ac:picMkLst>
            <pc:docMk/>
            <pc:sldMk cId="2540616813" sldId="293"/>
            <ac:picMk id="2" creationId="{E7FC1A01-26EC-DB63-24E6-B20FBC8B384D}"/>
          </ac:picMkLst>
        </pc:picChg>
        <pc:picChg chg="add mod">
          <ac:chgData name="Cope, Angela" userId="S::angelacope@uabmc.edu::bb9f2e3a-a874-47e3-8c02-0de8beb943c8" providerId="AD" clId="Web-{B98C2B05-57D9-8E9B-971A-9E77803DC682}" dt="2026-09-19T01:55:18.003" v="772" actId="14100"/>
          <ac:picMkLst>
            <pc:docMk/>
            <pc:sldMk cId="2540616813" sldId="293"/>
            <ac:picMk id="3" creationId="{3ADD859D-E261-7C1C-B589-0D314A471FDD}"/>
          </ac:picMkLst>
        </pc:picChg>
        <pc:picChg chg="add mod">
          <ac:chgData name="Cope, Angela" userId="S::angelacope@uabmc.edu::bb9f2e3a-a874-47e3-8c02-0de8beb943c8" providerId="AD" clId="Web-{B98C2B05-57D9-8E9B-971A-9E77803DC682}" dt="2026-09-19T01:54:54.455" v="766" actId="14100"/>
          <ac:picMkLst>
            <pc:docMk/>
            <pc:sldMk cId="2540616813" sldId="293"/>
            <ac:picMk id="4" creationId="{C47AB174-DE35-CAD9-6345-7A4CCDA0F13E}"/>
          </ac:picMkLst>
        </pc:picChg>
      </pc:sldChg>
      <pc:sldMasterChg chg="add addSldLayout modSldLayout">
        <pc:chgData name="Cope, Angela" userId="S::angelacope@uabmc.edu::bb9f2e3a-a874-47e3-8c02-0de8beb943c8" providerId="AD" clId="Web-{B98C2B05-57D9-8E9B-971A-9E77803DC682}" dt="2026-09-19T01:27:50.698" v="538"/>
        <pc:sldMasterMkLst>
          <pc:docMk/>
          <pc:sldMasterMk cId="1185632855" sldId="2147483665"/>
        </pc:sldMasterMkLst>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830313345" sldId="2147483666"/>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693453915" sldId="2147483667"/>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2200420017" sldId="2147483668"/>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819133083" sldId="2147483669"/>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774788037" sldId="2147483670"/>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468414829" sldId="2147483671"/>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46716223" sldId="2147483672"/>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2233033070" sldId="2147483673"/>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100051019" sldId="2147483674"/>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633993294" sldId="2147483675"/>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155527393" sldId="2147483676"/>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43051912" sldId="2147483677"/>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676084602" sldId="2147483678"/>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4051641370" sldId="2147483679"/>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387541257" sldId="2147483680"/>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702703891" sldId="2147483681"/>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469516348" sldId="2147483682"/>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261773326" sldId="2147483683"/>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2330625835" sldId="2147483684"/>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3066088115" sldId="2147483685"/>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444006539" sldId="2147483686"/>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4218877579" sldId="2147483687"/>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219192321" sldId="2147483688"/>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227417646" sldId="2147483689"/>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158078921" sldId="2147483690"/>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783442810" sldId="2147483691"/>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74870635" sldId="2147483692"/>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999637864" sldId="2147483693"/>
          </pc:sldLayoutMkLst>
        </pc:sldLayoutChg>
        <pc:sldLayoutChg chg="add mod replId">
          <pc:chgData name="Cope, Angela" userId="S::angelacope@uabmc.edu::bb9f2e3a-a874-47e3-8c02-0de8beb943c8" providerId="AD" clId="Web-{B98C2B05-57D9-8E9B-971A-9E77803DC682}" dt="2026-09-19T01:27:50.698" v="538"/>
          <pc:sldLayoutMkLst>
            <pc:docMk/>
            <pc:sldMasterMk cId="1185632855" sldId="2147483665"/>
            <pc:sldLayoutMk cId="502171237" sldId="2147483694"/>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52B599-7153-454A-80EC-E1A4323BD682}"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3E94D7DE-50E2-4893-8C4D-1F99737D66D1}">
      <dgm:prSet/>
      <dgm:spPr/>
      <dgm:t>
        <a:bodyPr/>
        <a:lstStyle/>
        <a:p>
          <a:r>
            <a:rPr lang="en-US"/>
            <a:t>Ears &amp; Nose: </a:t>
          </a:r>
        </a:p>
      </dgm:t>
    </dgm:pt>
    <dgm:pt modelId="{AF082845-DB6D-479A-9762-C30C90767A54}" type="parTrans" cxnId="{1C53AFA5-A6A5-42BA-9F55-AC5623C0EA12}">
      <dgm:prSet/>
      <dgm:spPr/>
      <dgm:t>
        <a:bodyPr/>
        <a:lstStyle/>
        <a:p>
          <a:endParaRPr lang="en-US"/>
        </a:p>
      </dgm:t>
    </dgm:pt>
    <dgm:pt modelId="{A9BB2B8F-A057-40A5-B2B0-ECC41B076945}" type="sibTrans" cxnId="{1C53AFA5-A6A5-42BA-9F55-AC5623C0EA12}">
      <dgm:prSet/>
      <dgm:spPr/>
      <dgm:t>
        <a:bodyPr/>
        <a:lstStyle/>
        <a:p>
          <a:endParaRPr lang="en-US"/>
        </a:p>
      </dgm:t>
    </dgm:pt>
    <dgm:pt modelId="{77B1A879-8D66-41DF-8DD8-24414154B98D}">
      <dgm:prSet/>
      <dgm:spPr/>
      <dgm:t>
        <a:bodyPr/>
        <a:lstStyle/>
        <a:p>
          <a:r>
            <a:rPr lang="en-US" i="0"/>
            <a:t>OM, OE, mastoiditis</a:t>
          </a:r>
          <a:endParaRPr lang="en-US"/>
        </a:p>
      </dgm:t>
    </dgm:pt>
    <dgm:pt modelId="{205E2453-C924-4A19-B118-C47197622CDF}" type="parTrans" cxnId="{EED1BAA5-DC1D-466D-89F9-CF4A5427B17B}">
      <dgm:prSet/>
      <dgm:spPr/>
      <dgm:t>
        <a:bodyPr/>
        <a:lstStyle/>
        <a:p>
          <a:endParaRPr lang="en-US"/>
        </a:p>
      </dgm:t>
    </dgm:pt>
    <dgm:pt modelId="{0DBFC31D-A23E-467F-8C6C-2E604844BE6D}" type="sibTrans" cxnId="{EED1BAA5-DC1D-466D-89F9-CF4A5427B17B}">
      <dgm:prSet/>
      <dgm:spPr/>
      <dgm:t>
        <a:bodyPr/>
        <a:lstStyle/>
        <a:p>
          <a:endParaRPr lang="en-US"/>
        </a:p>
      </dgm:t>
    </dgm:pt>
    <dgm:pt modelId="{A87DC782-357F-4C36-9786-666CB450C356}">
      <dgm:prSet/>
      <dgm:spPr/>
      <dgm:t>
        <a:bodyPr/>
        <a:lstStyle/>
        <a:p>
          <a:r>
            <a:rPr lang="en-US"/>
            <a:t>nasal abscesses </a:t>
          </a:r>
        </a:p>
      </dgm:t>
    </dgm:pt>
    <dgm:pt modelId="{3CE8C1E9-D289-467F-A825-FFC4360F2CF3}" type="parTrans" cxnId="{E8359C0B-4A7E-4F08-99AB-18FEBCCB6C59}">
      <dgm:prSet/>
      <dgm:spPr/>
      <dgm:t>
        <a:bodyPr/>
        <a:lstStyle/>
        <a:p>
          <a:endParaRPr lang="en-US"/>
        </a:p>
      </dgm:t>
    </dgm:pt>
    <dgm:pt modelId="{15393F71-4A6B-49AE-ACA7-06DE562366BB}" type="sibTrans" cxnId="{E8359C0B-4A7E-4F08-99AB-18FEBCCB6C59}">
      <dgm:prSet/>
      <dgm:spPr/>
      <dgm:t>
        <a:bodyPr/>
        <a:lstStyle/>
        <a:p>
          <a:endParaRPr lang="en-US"/>
        </a:p>
      </dgm:t>
    </dgm:pt>
    <dgm:pt modelId="{1F65E867-4403-45D8-B4D3-DF92A9F1584D}">
      <dgm:prSet/>
      <dgm:spPr/>
      <dgm:t>
        <a:bodyPr/>
        <a:lstStyle/>
        <a:p>
          <a:r>
            <a:rPr lang="en-US"/>
            <a:t>Mouth and throat: </a:t>
          </a:r>
        </a:p>
      </dgm:t>
    </dgm:pt>
    <dgm:pt modelId="{7E310B11-0FE3-4BAF-A37E-57B0439C8020}" type="parTrans" cxnId="{22FEB26E-BC4F-4652-8D6A-10688FEBC74F}">
      <dgm:prSet/>
      <dgm:spPr/>
      <dgm:t>
        <a:bodyPr/>
        <a:lstStyle/>
        <a:p>
          <a:endParaRPr lang="en-US"/>
        </a:p>
      </dgm:t>
    </dgm:pt>
    <dgm:pt modelId="{C57D9D60-4185-4D92-9E58-142230F34B19}" type="sibTrans" cxnId="{22FEB26E-BC4F-4652-8D6A-10688FEBC74F}">
      <dgm:prSet/>
      <dgm:spPr/>
      <dgm:t>
        <a:bodyPr/>
        <a:lstStyle/>
        <a:p>
          <a:endParaRPr lang="en-US"/>
        </a:p>
      </dgm:t>
    </dgm:pt>
    <dgm:pt modelId="{085BF740-1E2D-4907-A1EC-AFC6CC4FE00F}">
      <dgm:prSet/>
      <dgm:spPr/>
      <dgm:t>
        <a:bodyPr/>
        <a:lstStyle/>
        <a:p>
          <a:r>
            <a:rPr lang="en-US"/>
            <a:t>Teeth &amp; gums, mouth ulcers</a:t>
          </a:r>
        </a:p>
      </dgm:t>
    </dgm:pt>
    <dgm:pt modelId="{9259B04D-434E-4442-9349-CFD3C47F9D3B}" type="parTrans" cxnId="{1CEC5458-D21D-4BB7-9B59-AC11C342AE84}">
      <dgm:prSet/>
      <dgm:spPr/>
      <dgm:t>
        <a:bodyPr/>
        <a:lstStyle/>
        <a:p>
          <a:endParaRPr lang="en-US"/>
        </a:p>
      </dgm:t>
    </dgm:pt>
    <dgm:pt modelId="{7711CED2-A254-451F-A1D9-F4440F297EBD}" type="sibTrans" cxnId="{1CEC5458-D21D-4BB7-9B59-AC11C342AE84}">
      <dgm:prSet/>
      <dgm:spPr/>
      <dgm:t>
        <a:bodyPr/>
        <a:lstStyle/>
        <a:p>
          <a:endParaRPr lang="en-US"/>
        </a:p>
      </dgm:t>
    </dgm:pt>
    <dgm:pt modelId="{D2991805-2DEE-42D1-8A0D-220DD4690573}">
      <dgm:prSet/>
      <dgm:spPr/>
      <dgm:t>
        <a:bodyPr/>
        <a:lstStyle/>
        <a:p>
          <a:r>
            <a:rPr lang="en-US"/>
            <a:t>Exudates</a:t>
          </a:r>
          <a:r>
            <a:rPr lang="en-US" i="0"/>
            <a:t>, petechiae,</a:t>
          </a:r>
          <a:r>
            <a:rPr lang="en-US"/>
            <a:t> tonsillar &amp; retropharyngeal</a:t>
          </a:r>
          <a:r>
            <a:rPr lang="en-US" i="0"/>
            <a:t> abscesses </a:t>
          </a:r>
          <a:endParaRPr lang="en-US"/>
        </a:p>
      </dgm:t>
    </dgm:pt>
    <dgm:pt modelId="{49C2E4D5-4052-4857-913C-BD39222913CC}" type="parTrans" cxnId="{CA2DA870-216E-4748-8EFF-85CBE4F64C76}">
      <dgm:prSet/>
      <dgm:spPr/>
      <dgm:t>
        <a:bodyPr/>
        <a:lstStyle/>
        <a:p>
          <a:endParaRPr lang="en-US"/>
        </a:p>
      </dgm:t>
    </dgm:pt>
    <dgm:pt modelId="{5ED867DE-B6BC-4474-967E-F4D43E906D7A}" type="sibTrans" cxnId="{CA2DA870-216E-4748-8EFF-85CBE4F64C76}">
      <dgm:prSet/>
      <dgm:spPr/>
      <dgm:t>
        <a:bodyPr/>
        <a:lstStyle/>
        <a:p>
          <a:endParaRPr lang="en-US"/>
        </a:p>
      </dgm:t>
    </dgm:pt>
    <dgm:pt modelId="{ECCEBAD4-E94F-4934-B64E-5CED2EDA90BF}" type="pres">
      <dgm:prSet presAssocID="{8C52B599-7153-454A-80EC-E1A4323BD682}" presName="linear" presStyleCnt="0">
        <dgm:presLayoutVars>
          <dgm:dir/>
          <dgm:animLvl val="lvl"/>
          <dgm:resizeHandles val="exact"/>
        </dgm:presLayoutVars>
      </dgm:prSet>
      <dgm:spPr/>
    </dgm:pt>
    <dgm:pt modelId="{BC6DA107-8E8A-4077-B028-D1E22EF747A0}" type="pres">
      <dgm:prSet presAssocID="{3E94D7DE-50E2-4893-8C4D-1F99737D66D1}" presName="parentLin" presStyleCnt="0"/>
      <dgm:spPr/>
    </dgm:pt>
    <dgm:pt modelId="{E2BBB789-C5AF-471D-8835-B1221C3CC4BA}" type="pres">
      <dgm:prSet presAssocID="{3E94D7DE-50E2-4893-8C4D-1F99737D66D1}" presName="parentLeftMargin" presStyleLbl="node1" presStyleIdx="0" presStyleCnt="2"/>
      <dgm:spPr/>
    </dgm:pt>
    <dgm:pt modelId="{D0064F2B-E8CF-4ECA-A06C-C5115A9E6F0D}" type="pres">
      <dgm:prSet presAssocID="{3E94D7DE-50E2-4893-8C4D-1F99737D66D1}" presName="parentText" presStyleLbl="node1" presStyleIdx="0" presStyleCnt="2">
        <dgm:presLayoutVars>
          <dgm:chMax val="0"/>
          <dgm:bulletEnabled val="1"/>
        </dgm:presLayoutVars>
      </dgm:prSet>
      <dgm:spPr/>
    </dgm:pt>
    <dgm:pt modelId="{40D2AE23-1D33-47D1-A76F-F737CED09D2A}" type="pres">
      <dgm:prSet presAssocID="{3E94D7DE-50E2-4893-8C4D-1F99737D66D1}" presName="negativeSpace" presStyleCnt="0"/>
      <dgm:spPr/>
    </dgm:pt>
    <dgm:pt modelId="{60F44C9E-C058-49F4-9531-8AA6B4578439}" type="pres">
      <dgm:prSet presAssocID="{3E94D7DE-50E2-4893-8C4D-1F99737D66D1}" presName="childText" presStyleLbl="conFgAcc1" presStyleIdx="0" presStyleCnt="2">
        <dgm:presLayoutVars>
          <dgm:bulletEnabled val="1"/>
        </dgm:presLayoutVars>
      </dgm:prSet>
      <dgm:spPr/>
    </dgm:pt>
    <dgm:pt modelId="{7A3E6AC9-4C53-4C26-9579-B8AEBD17FDFD}" type="pres">
      <dgm:prSet presAssocID="{A9BB2B8F-A057-40A5-B2B0-ECC41B076945}" presName="spaceBetweenRectangles" presStyleCnt="0"/>
      <dgm:spPr/>
    </dgm:pt>
    <dgm:pt modelId="{963357D0-8287-44F0-B6F6-5D6559DDE332}" type="pres">
      <dgm:prSet presAssocID="{1F65E867-4403-45D8-B4D3-DF92A9F1584D}" presName="parentLin" presStyleCnt="0"/>
      <dgm:spPr/>
    </dgm:pt>
    <dgm:pt modelId="{1EDBD3DF-3ACB-446A-A5E3-05369492A81B}" type="pres">
      <dgm:prSet presAssocID="{1F65E867-4403-45D8-B4D3-DF92A9F1584D}" presName="parentLeftMargin" presStyleLbl="node1" presStyleIdx="0" presStyleCnt="2"/>
      <dgm:spPr/>
    </dgm:pt>
    <dgm:pt modelId="{DC83F1F9-1C23-4DAE-961D-08F92ECC8B2C}" type="pres">
      <dgm:prSet presAssocID="{1F65E867-4403-45D8-B4D3-DF92A9F1584D}" presName="parentText" presStyleLbl="node1" presStyleIdx="1" presStyleCnt="2">
        <dgm:presLayoutVars>
          <dgm:chMax val="0"/>
          <dgm:bulletEnabled val="1"/>
        </dgm:presLayoutVars>
      </dgm:prSet>
      <dgm:spPr/>
    </dgm:pt>
    <dgm:pt modelId="{07010F5C-0793-4D34-9497-728182D99F9B}" type="pres">
      <dgm:prSet presAssocID="{1F65E867-4403-45D8-B4D3-DF92A9F1584D}" presName="negativeSpace" presStyleCnt="0"/>
      <dgm:spPr/>
    </dgm:pt>
    <dgm:pt modelId="{04077A3C-5898-4BDC-AC94-7A10687966F2}" type="pres">
      <dgm:prSet presAssocID="{1F65E867-4403-45D8-B4D3-DF92A9F1584D}" presName="childText" presStyleLbl="conFgAcc1" presStyleIdx="1" presStyleCnt="2">
        <dgm:presLayoutVars>
          <dgm:bulletEnabled val="1"/>
        </dgm:presLayoutVars>
      </dgm:prSet>
      <dgm:spPr/>
    </dgm:pt>
  </dgm:ptLst>
  <dgm:cxnLst>
    <dgm:cxn modelId="{E8359C0B-4A7E-4F08-99AB-18FEBCCB6C59}" srcId="{3E94D7DE-50E2-4893-8C4D-1F99737D66D1}" destId="{A87DC782-357F-4C36-9786-666CB450C356}" srcOrd="1" destOrd="0" parTransId="{3CE8C1E9-D289-467F-A825-FFC4360F2CF3}" sibTransId="{15393F71-4A6B-49AE-ACA7-06DE562366BB}"/>
    <dgm:cxn modelId="{99753910-983F-47CF-B199-9E94F01D7283}" type="presOf" srcId="{085BF740-1E2D-4907-A1EC-AFC6CC4FE00F}" destId="{04077A3C-5898-4BDC-AC94-7A10687966F2}" srcOrd="0" destOrd="0" presId="urn:microsoft.com/office/officeart/2005/8/layout/list1"/>
    <dgm:cxn modelId="{944A8F67-777D-4355-BDB1-B93423CDF147}" type="presOf" srcId="{3E94D7DE-50E2-4893-8C4D-1F99737D66D1}" destId="{E2BBB789-C5AF-471D-8835-B1221C3CC4BA}" srcOrd="0" destOrd="0" presId="urn:microsoft.com/office/officeart/2005/8/layout/list1"/>
    <dgm:cxn modelId="{2999736A-0DA6-43CC-9D8C-21C329222AE1}" type="presOf" srcId="{A87DC782-357F-4C36-9786-666CB450C356}" destId="{60F44C9E-C058-49F4-9531-8AA6B4578439}" srcOrd="0" destOrd="1" presId="urn:microsoft.com/office/officeart/2005/8/layout/list1"/>
    <dgm:cxn modelId="{22FEB26E-BC4F-4652-8D6A-10688FEBC74F}" srcId="{8C52B599-7153-454A-80EC-E1A4323BD682}" destId="{1F65E867-4403-45D8-B4D3-DF92A9F1584D}" srcOrd="1" destOrd="0" parTransId="{7E310B11-0FE3-4BAF-A37E-57B0439C8020}" sibTransId="{C57D9D60-4185-4D92-9E58-142230F34B19}"/>
    <dgm:cxn modelId="{CA2DA870-216E-4748-8EFF-85CBE4F64C76}" srcId="{1F65E867-4403-45D8-B4D3-DF92A9F1584D}" destId="{D2991805-2DEE-42D1-8A0D-220DD4690573}" srcOrd="1" destOrd="0" parTransId="{49C2E4D5-4052-4857-913C-BD39222913CC}" sibTransId="{5ED867DE-B6BC-4474-967E-F4D43E906D7A}"/>
    <dgm:cxn modelId="{1CEC5458-D21D-4BB7-9B59-AC11C342AE84}" srcId="{1F65E867-4403-45D8-B4D3-DF92A9F1584D}" destId="{085BF740-1E2D-4907-A1EC-AFC6CC4FE00F}" srcOrd="0" destOrd="0" parTransId="{9259B04D-434E-4442-9349-CFD3C47F9D3B}" sibTransId="{7711CED2-A254-451F-A1D9-F4440F297EBD}"/>
    <dgm:cxn modelId="{60EB8A89-3E8A-4EBF-81FD-768258866643}" type="presOf" srcId="{1F65E867-4403-45D8-B4D3-DF92A9F1584D}" destId="{1EDBD3DF-3ACB-446A-A5E3-05369492A81B}" srcOrd="0" destOrd="0" presId="urn:microsoft.com/office/officeart/2005/8/layout/list1"/>
    <dgm:cxn modelId="{C756F596-C481-4E15-BC6D-26C1B7313B4D}" type="presOf" srcId="{8C52B599-7153-454A-80EC-E1A4323BD682}" destId="{ECCEBAD4-E94F-4934-B64E-5CED2EDA90BF}" srcOrd="0" destOrd="0" presId="urn:microsoft.com/office/officeart/2005/8/layout/list1"/>
    <dgm:cxn modelId="{1EE0059D-A93E-4DA7-ADC6-C208E0353BCC}" type="presOf" srcId="{1F65E867-4403-45D8-B4D3-DF92A9F1584D}" destId="{DC83F1F9-1C23-4DAE-961D-08F92ECC8B2C}" srcOrd="1" destOrd="0" presId="urn:microsoft.com/office/officeart/2005/8/layout/list1"/>
    <dgm:cxn modelId="{124FBBA1-33DF-4E2E-96ED-A17CC9AF48C8}" type="presOf" srcId="{77B1A879-8D66-41DF-8DD8-24414154B98D}" destId="{60F44C9E-C058-49F4-9531-8AA6B4578439}" srcOrd="0" destOrd="0" presId="urn:microsoft.com/office/officeart/2005/8/layout/list1"/>
    <dgm:cxn modelId="{1C53AFA5-A6A5-42BA-9F55-AC5623C0EA12}" srcId="{8C52B599-7153-454A-80EC-E1A4323BD682}" destId="{3E94D7DE-50E2-4893-8C4D-1F99737D66D1}" srcOrd="0" destOrd="0" parTransId="{AF082845-DB6D-479A-9762-C30C90767A54}" sibTransId="{A9BB2B8F-A057-40A5-B2B0-ECC41B076945}"/>
    <dgm:cxn modelId="{EED1BAA5-DC1D-466D-89F9-CF4A5427B17B}" srcId="{3E94D7DE-50E2-4893-8C4D-1F99737D66D1}" destId="{77B1A879-8D66-41DF-8DD8-24414154B98D}" srcOrd="0" destOrd="0" parTransId="{205E2453-C924-4A19-B118-C47197622CDF}" sibTransId="{0DBFC31D-A23E-467F-8C6C-2E604844BE6D}"/>
    <dgm:cxn modelId="{EFF185B9-0ED4-4EE6-8F34-69C2D24BCAD8}" type="presOf" srcId="{3E94D7DE-50E2-4893-8C4D-1F99737D66D1}" destId="{D0064F2B-E8CF-4ECA-A06C-C5115A9E6F0D}" srcOrd="1" destOrd="0" presId="urn:microsoft.com/office/officeart/2005/8/layout/list1"/>
    <dgm:cxn modelId="{F1083EC8-8E29-401C-82E3-887290C17C60}" type="presOf" srcId="{D2991805-2DEE-42D1-8A0D-220DD4690573}" destId="{04077A3C-5898-4BDC-AC94-7A10687966F2}" srcOrd="0" destOrd="1" presId="urn:microsoft.com/office/officeart/2005/8/layout/list1"/>
    <dgm:cxn modelId="{2FDA5130-793D-4020-B463-DE511C65AFF5}" type="presParOf" srcId="{ECCEBAD4-E94F-4934-B64E-5CED2EDA90BF}" destId="{BC6DA107-8E8A-4077-B028-D1E22EF747A0}" srcOrd="0" destOrd="0" presId="urn:microsoft.com/office/officeart/2005/8/layout/list1"/>
    <dgm:cxn modelId="{5619B640-A53B-4B0B-887B-302A1180698B}" type="presParOf" srcId="{BC6DA107-8E8A-4077-B028-D1E22EF747A0}" destId="{E2BBB789-C5AF-471D-8835-B1221C3CC4BA}" srcOrd="0" destOrd="0" presId="urn:microsoft.com/office/officeart/2005/8/layout/list1"/>
    <dgm:cxn modelId="{FD3D498D-3928-4752-867C-23424DED9594}" type="presParOf" srcId="{BC6DA107-8E8A-4077-B028-D1E22EF747A0}" destId="{D0064F2B-E8CF-4ECA-A06C-C5115A9E6F0D}" srcOrd="1" destOrd="0" presId="urn:microsoft.com/office/officeart/2005/8/layout/list1"/>
    <dgm:cxn modelId="{0818E350-7A49-46C6-ACB3-84DA40079F73}" type="presParOf" srcId="{ECCEBAD4-E94F-4934-B64E-5CED2EDA90BF}" destId="{40D2AE23-1D33-47D1-A76F-F737CED09D2A}" srcOrd="1" destOrd="0" presId="urn:microsoft.com/office/officeart/2005/8/layout/list1"/>
    <dgm:cxn modelId="{F4C873DF-691F-4689-9EC8-6D92DA4E6975}" type="presParOf" srcId="{ECCEBAD4-E94F-4934-B64E-5CED2EDA90BF}" destId="{60F44C9E-C058-49F4-9531-8AA6B4578439}" srcOrd="2" destOrd="0" presId="urn:microsoft.com/office/officeart/2005/8/layout/list1"/>
    <dgm:cxn modelId="{2E88740A-B584-487B-9FFC-A3DBE002314F}" type="presParOf" srcId="{ECCEBAD4-E94F-4934-B64E-5CED2EDA90BF}" destId="{7A3E6AC9-4C53-4C26-9579-B8AEBD17FDFD}" srcOrd="3" destOrd="0" presId="urn:microsoft.com/office/officeart/2005/8/layout/list1"/>
    <dgm:cxn modelId="{A50E07F9-AE09-446F-A9BB-DACD3C69A33D}" type="presParOf" srcId="{ECCEBAD4-E94F-4934-B64E-5CED2EDA90BF}" destId="{963357D0-8287-44F0-B6F6-5D6559DDE332}" srcOrd="4" destOrd="0" presId="urn:microsoft.com/office/officeart/2005/8/layout/list1"/>
    <dgm:cxn modelId="{6C501373-D54A-471C-98B9-0A00A900C039}" type="presParOf" srcId="{963357D0-8287-44F0-B6F6-5D6559DDE332}" destId="{1EDBD3DF-3ACB-446A-A5E3-05369492A81B}" srcOrd="0" destOrd="0" presId="urn:microsoft.com/office/officeart/2005/8/layout/list1"/>
    <dgm:cxn modelId="{A0F33653-2ECA-4B97-9684-AD7A9CE48C0B}" type="presParOf" srcId="{963357D0-8287-44F0-B6F6-5D6559DDE332}" destId="{DC83F1F9-1C23-4DAE-961D-08F92ECC8B2C}" srcOrd="1" destOrd="0" presId="urn:microsoft.com/office/officeart/2005/8/layout/list1"/>
    <dgm:cxn modelId="{3024B2AF-B4C5-4643-8FD1-F0A467E1FD47}" type="presParOf" srcId="{ECCEBAD4-E94F-4934-B64E-5CED2EDA90BF}" destId="{07010F5C-0793-4D34-9497-728182D99F9B}" srcOrd="5" destOrd="0" presId="urn:microsoft.com/office/officeart/2005/8/layout/list1"/>
    <dgm:cxn modelId="{A8AA8DA6-5815-402C-A879-1F6D9213120F}" type="presParOf" srcId="{ECCEBAD4-E94F-4934-B64E-5CED2EDA90BF}" destId="{04077A3C-5898-4BDC-AC94-7A10687966F2}"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B449C0-6C19-4F73-B52C-B1F74D29268B}"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EE309D71-FA84-4DDC-AE02-8AC9E2C3B303}">
      <dgm:prSet/>
      <dgm:spPr/>
      <dgm:t>
        <a:bodyPr/>
        <a:lstStyle/>
        <a:p>
          <a:r>
            <a:rPr lang="en-US" b="1" dirty="0">
              <a:latin typeface="Calibri"/>
              <a:ea typeface="Calibri"/>
              <a:cs typeface="Calibri"/>
            </a:rPr>
            <a:t>Neck</a:t>
          </a:r>
          <a:r>
            <a:rPr lang="en-US" dirty="0">
              <a:latin typeface="Calibri"/>
              <a:ea typeface="Calibri"/>
              <a:cs typeface="Calibri"/>
            </a:rPr>
            <a:t>: </a:t>
          </a:r>
        </a:p>
      </dgm:t>
    </dgm:pt>
    <dgm:pt modelId="{C73C694F-832E-4E6B-82CD-094EEA6265DC}" type="parTrans" cxnId="{53FFB43F-2CAB-41FC-839F-1A6D9A7FABE3}">
      <dgm:prSet/>
      <dgm:spPr/>
      <dgm:t>
        <a:bodyPr/>
        <a:lstStyle/>
        <a:p>
          <a:endParaRPr lang="en-US"/>
        </a:p>
      </dgm:t>
    </dgm:pt>
    <dgm:pt modelId="{8D1BC632-5B9A-4F5B-A695-D627C775299B}" type="sibTrans" cxnId="{53FFB43F-2CAB-41FC-839F-1A6D9A7FABE3}">
      <dgm:prSet/>
      <dgm:spPr/>
      <dgm:t>
        <a:bodyPr/>
        <a:lstStyle/>
        <a:p>
          <a:endParaRPr lang="en-US"/>
        </a:p>
      </dgm:t>
    </dgm:pt>
    <dgm:pt modelId="{988B076B-32BE-42AF-A970-041E79CB3FF0}">
      <dgm:prSet/>
      <dgm:spPr/>
      <dgm:t>
        <a:bodyPr/>
        <a:lstStyle/>
        <a:p>
          <a:pPr rtl="0"/>
          <a:r>
            <a:rPr lang="en-US" b="0" i="1" baseline="0" dirty="0">
              <a:latin typeface="Calibri"/>
              <a:ea typeface="Calibri"/>
              <a:cs typeface="Calibri"/>
            </a:rPr>
            <a:t>Lymphadenopathy, thyromegaly (thyrotoxicosis) </a:t>
          </a:r>
          <a:endParaRPr lang="en-US" dirty="0">
            <a:latin typeface="Calibri"/>
            <a:ea typeface="Calibri"/>
            <a:cs typeface="Calibri"/>
          </a:endParaRPr>
        </a:p>
      </dgm:t>
    </dgm:pt>
    <dgm:pt modelId="{29547D7B-1775-4C18-9B5E-69361C4AECCB}" type="parTrans" cxnId="{88F96504-56EC-42D6-ADAE-AF082C2287A6}">
      <dgm:prSet/>
      <dgm:spPr/>
      <dgm:t>
        <a:bodyPr/>
        <a:lstStyle/>
        <a:p>
          <a:endParaRPr lang="en-US"/>
        </a:p>
      </dgm:t>
    </dgm:pt>
    <dgm:pt modelId="{F0B5CDAA-CCAD-465F-9903-92E5D55FA322}" type="sibTrans" cxnId="{88F96504-56EC-42D6-ADAE-AF082C2287A6}">
      <dgm:prSet/>
      <dgm:spPr/>
      <dgm:t>
        <a:bodyPr/>
        <a:lstStyle/>
        <a:p>
          <a:endParaRPr lang="en-US"/>
        </a:p>
      </dgm:t>
    </dgm:pt>
    <dgm:pt modelId="{895FD78D-E040-4B30-952E-C376FB83DE8D}">
      <dgm:prSet/>
      <dgm:spPr/>
      <dgm:t>
        <a:bodyPr/>
        <a:lstStyle/>
        <a:p>
          <a:r>
            <a:rPr lang="en-US" b="1" dirty="0">
              <a:latin typeface="Calibri"/>
              <a:ea typeface="Calibri"/>
              <a:cs typeface="Calibri"/>
            </a:rPr>
            <a:t>Cardiac</a:t>
          </a:r>
          <a:r>
            <a:rPr lang="en-US" dirty="0">
              <a:latin typeface="Calibri"/>
              <a:ea typeface="Calibri"/>
              <a:cs typeface="Calibri"/>
            </a:rPr>
            <a:t>: </a:t>
          </a:r>
        </a:p>
      </dgm:t>
    </dgm:pt>
    <dgm:pt modelId="{B7BE9B02-8C91-4DFA-8A50-AF175DD306BD}" type="parTrans" cxnId="{1D151F4D-59F1-41D3-9DAE-3D96DAF7AFEF}">
      <dgm:prSet/>
      <dgm:spPr/>
      <dgm:t>
        <a:bodyPr/>
        <a:lstStyle/>
        <a:p>
          <a:endParaRPr lang="en-US"/>
        </a:p>
      </dgm:t>
    </dgm:pt>
    <dgm:pt modelId="{ED2583A3-4326-44BE-AE86-5D46737833A8}" type="sibTrans" cxnId="{1D151F4D-59F1-41D3-9DAE-3D96DAF7AFEF}">
      <dgm:prSet/>
      <dgm:spPr/>
      <dgm:t>
        <a:bodyPr/>
        <a:lstStyle/>
        <a:p>
          <a:endParaRPr lang="en-US"/>
        </a:p>
      </dgm:t>
    </dgm:pt>
    <dgm:pt modelId="{58960D6E-8D70-4E06-86D1-DA408306F30C}">
      <dgm:prSet/>
      <dgm:spPr/>
      <dgm:t>
        <a:bodyPr/>
        <a:lstStyle/>
        <a:p>
          <a:r>
            <a:rPr lang="en-US" b="0" i="1" baseline="0" dirty="0">
              <a:latin typeface="Calibri"/>
              <a:ea typeface="Calibri"/>
              <a:cs typeface="Calibri"/>
            </a:rPr>
            <a:t>new heart murmurs (endocarditis or atrial myxoma) </a:t>
          </a:r>
          <a:endParaRPr lang="en-US" dirty="0">
            <a:latin typeface="Calibri"/>
            <a:ea typeface="Calibri"/>
            <a:cs typeface="Calibri"/>
          </a:endParaRPr>
        </a:p>
      </dgm:t>
    </dgm:pt>
    <dgm:pt modelId="{12A2F84F-64D1-4765-A3D2-5E7BD72D15BB}" type="parTrans" cxnId="{1A4A97AE-386B-44BA-8B6E-4A9139884E82}">
      <dgm:prSet/>
      <dgm:spPr/>
      <dgm:t>
        <a:bodyPr/>
        <a:lstStyle/>
        <a:p>
          <a:endParaRPr lang="en-US"/>
        </a:p>
      </dgm:t>
    </dgm:pt>
    <dgm:pt modelId="{8AC12395-F201-49E8-A1E2-79912C2DD9D8}" type="sibTrans" cxnId="{1A4A97AE-386B-44BA-8B6E-4A9139884E82}">
      <dgm:prSet/>
      <dgm:spPr/>
      <dgm:t>
        <a:bodyPr/>
        <a:lstStyle/>
        <a:p>
          <a:endParaRPr lang="en-US"/>
        </a:p>
      </dgm:t>
    </dgm:pt>
    <dgm:pt modelId="{0B012671-9E2B-4E67-B1B6-DE50CDD1157C}">
      <dgm:prSet/>
      <dgm:spPr/>
      <dgm:t>
        <a:bodyPr/>
        <a:lstStyle/>
        <a:p>
          <a:r>
            <a:rPr lang="en-US" b="0" i="1" baseline="0" dirty="0">
              <a:latin typeface="Calibri"/>
              <a:ea typeface="Calibri"/>
              <a:cs typeface="Calibri"/>
            </a:rPr>
            <a:t>pericardial friction rub (pericarditis)</a:t>
          </a:r>
          <a:endParaRPr lang="en-US" dirty="0">
            <a:latin typeface="Calibri"/>
            <a:ea typeface="Calibri"/>
            <a:cs typeface="Calibri"/>
          </a:endParaRPr>
        </a:p>
      </dgm:t>
    </dgm:pt>
    <dgm:pt modelId="{5E5EFB8F-5765-446A-B16F-FEA8339E436C}" type="parTrans" cxnId="{2A79DF45-0F8A-4DDB-A327-6FE91C49830C}">
      <dgm:prSet/>
      <dgm:spPr/>
      <dgm:t>
        <a:bodyPr/>
        <a:lstStyle/>
        <a:p>
          <a:endParaRPr lang="en-US"/>
        </a:p>
      </dgm:t>
    </dgm:pt>
    <dgm:pt modelId="{A827E480-2BC5-4406-8230-F3129A0DDF09}" type="sibTrans" cxnId="{2A79DF45-0F8A-4DDB-A327-6FE91C49830C}">
      <dgm:prSet/>
      <dgm:spPr/>
      <dgm:t>
        <a:bodyPr/>
        <a:lstStyle/>
        <a:p>
          <a:endParaRPr lang="en-US"/>
        </a:p>
      </dgm:t>
    </dgm:pt>
    <dgm:pt modelId="{69910D8D-FC1A-41F2-9A4E-F2B5920964CA}">
      <dgm:prSet/>
      <dgm:spPr/>
      <dgm:t>
        <a:bodyPr/>
        <a:lstStyle/>
        <a:p>
          <a:r>
            <a:rPr lang="en-US" b="1" dirty="0">
              <a:latin typeface="Calibri"/>
              <a:ea typeface="Calibri"/>
              <a:cs typeface="Calibri"/>
            </a:rPr>
            <a:t>MSK</a:t>
          </a:r>
          <a:r>
            <a:rPr lang="en-US" dirty="0">
              <a:latin typeface="Calibri"/>
              <a:ea typeface="Calibri"/>
              <a:cs typeface="Calibri"/>
            </a:rPr>
            <a:t>:</a:t>
          </a:r>
        </a:p>
      </dgm:t>
    </dgm:pt>
    <dgm:pt modelId="{5946499D-40F1-4BBD-967B-F9745483692A}" type="parTrans" cxnId="{09BCCDE0-68BE-469B-9358-81981498C4DB}">
      <dgm:prSet/>
      <dgm:spPr/>
      <dgm:t>
        <a:bodyPr/>
        <a:lstStyle/>
        <a:p>
          <a:endParaRPr lang="en-US"/>
        </a:p>
      </dgm:t>
    </dgm:pt>
    <dgm:pt modelId="{C1C9FDAA-FA3E-4695-9208-713F6CA89070}" type="sibTrans" cxnId="{09BCCDE0-68BE-469B-9358-81981498C4DB}">
      <dgm:prSet/>
      <dgm:spPr/>
      <dgm:t>
        <a:bodyPr/>
        <a:lstStyle/>
        <a:p>
          <a:endParaRPr lang="en-US"/>
        </a:p>
      </dgm:t>
    </dgm:pt>
    <dgm:pt modelId="{A8D1B154-18E8-49BA-A327-E4C750D280A1}">
      <dgm:prSet/>
      <dgm:spPr/>
      <dgm:t>
        <a:bodyPr/>
        <a:lstStyle/>
        <a:p>
          <a:r>
            <a:rPr lang="en-US" b="0" i="1" baseline="0" dirty="0">
              <a:latin typeface="Calibri"/>
              <a:ea typeface="Calibri"/>
              <a:cs typeface="Calibri"/>
            </a:rPr>
            <a:t>swollen joints-&gt; JIA, inability to bear weight, swollen joint -&gt; osteomyelitis/ septic arthritis </a:t>
          </a:r>
          <a:endParaRPr lang="en-US" dirty="0">
            <a:latin typeface="Calibri"/>
            <a:ea typeface="Calibri"/>
            <a:cs typeface="Calibri"/>
          </a:endParaRPr>
        </a:p>
      </dgm:t>
    </dgm:pt>
    <dgm:pt modelId="{5A01AC13-EF17-40B4-8BEC-CCC4D9B133C2}" type="parTrans" cxnId="{C48D1129-64FF-4595-AF76-C070F846260D}">
      <dgm:prSet/>
      <dgm:spPr/>
      <dgm:t>
        <a:bodyPr/>
        <a:lstStyle/>
        <a:p>
          <a:endParaRPr lang="en-US"/>
        </a:p>
      </dgm:t>
    </dgm:pt>
    <dgm:pt modelId="{02388296-DE47-48C8-B646-F9D68565850B}" type="sibTrans" cxnId="{C48D1129-64FF-4595-AF76-C070F846260D}">
      <dgm:prSet/>
      <dgm:spPr/>
      <dgm:t>
        <a:bodyPr/>
        <a:lstStyle/>
        <a:p>
          <a:endParaRPr lang="en-US"/>
        </a:p>
      </dgm:t>
    </dgm:pt>
    <dgm:pt modelId="{377C239B-7201-40F2-A610-588F28EA748F}">
      <dgm:prSet/>
      <dgm:spPr/>
      <dgm:t>
        <a:bodyPr/>
        <a:lstStyle/>
        <a:p>
          <a:r>
            <a:rPr lang="en-US" b="1" dirty="0">
              <a:latin typeface="Calibri"/>
              <a:ea typeface="Calibri"/>
              <a:cs typeface="Calibri"/>
            </a:rPr>
            <a:t>Skin</a:t>
          </a:r>
          <a:r>
            <a:rPr lang="en-US" dirty="0">
              <a:latin typeface="Calibri"/>
              <a:ea typeface="Calibri"/>
              <a:cs typeface="Calibri"/>
            </a:rPr>
            <a:t>: </a:t>
          </a:r>
        </a:p>
      </dgm:t>
    </dgm:pt>
    <dgm:pt modelId="{E30BB471-9DE5-40F2-A9FC-96EB51E14CF1}" type="parTrans" cxnId="{CD0D587A-590A-4686-9F7F-41F4BA2C7137}">
      <dgm:prSet/>
      <dgm:spPr/>
      <dgm:t>
        <a:bodyPr/>
        <a:lstStyle/>
        <a:p>
          <a:endParaRPr lang="en-US"/>
        </a:p>
      </dgm:t>
    </dgm:pt>
    <dgm:pt modelId="{4FE4141F-C1F8-4BD4-8CCC-D6AEF5C27FD9}" type="sibTrans" cxnId="{CD0D587A-590A-4686-9F7F-41F4BA2C7137}">
      <dgm:prSet/>
      <dgm:spPr/>
      <dgm:t>
        <a:bodyPr/>
        <a:lstStyle/>
        <a:p>
          <a:endParaRPr lang="en-US"/>
        </a:p>
      </dgm:t>
    </dgm:pt>
    <dgm:pt modelId="{009456B1-62AB-4C7C-9268-1533866B0B68}">
      <dgm:prSet/>
      <dgm:spPr/>
      <dgm:t>
        <a:bodyPr/>
        <a:lstStyle/>
        <a:p>
          <a:r>
            <a:rPr lang="en-US" b="0" i="1" baseline="0" dirty="0">
              <a:latin typeface="Calibri"/>
              <a:ea typeface="Calibri"/>
              <a:cs typeface="Calibri"/>
            </a:rPr>
            <a:t>Rashes</a:t>
          </a:r>
          <a:endParaRPr lang="en-US" dirty="0">
            <a:latin typeface="Calibri"/>
            <a:ea typeface="Calibri"/>
            <a:cs typeface="Calibri"/>
          </a:endParaRPr>
        </a:p>
      </dgm:t>
    </dgm:pt>
    <dgm:pt modelId="{AC7034AF-FAAF-4170-A2E7-34A3A257C619}" type="parTrans" cxnId="{2E920EBC-FC63-4BF0-AF7B-F9335FB6B8AD}">
      <dgm:prSet/>
      <dgm:spPr/>
      <dgm:t>
        <a:bodyPr/>
        <a:lstStyle/>
        <a:p>
          <a:endParaRPr lang="en-US"/>
        </a:p>
      </dgm:t>
    </dgm:pt>
    <dgm:pt modelId="{C27533C0-686C-4B9E-9839-EC9CB4EA1E82}" type="sibTrans" cxnId="{2E920EBC-FC63-4BF0-AF7B-F9335FB6B8AD}">
      <dgm:prSet/>
      <dgm:spPr/>
      <dgm:t>
        <a:bodyPr/>
        <a:lstStyle/>
        <a:p>
          <a:endParaRPr lang="en-US"/>
        </a:p>
      </dgm:t>
    </dgm:pt>
    <dgm:pt modelId="{7E53CAAF-92D4-43F4-8157-F222DFD5A791}" type="pres">
      <dgm:prSet presAssocID="{94B449C0-6C19-4F73-B52C-B1F74D29268B}" presName="Name0" presStyleCnt="0">
        <dgm:presLayoutVars>
          <dgm:dir/>
          <dgm:animLvl val="lvl"/>
          <dgm:resizeHandles val="exact"/>
        </dgm:presLayoutVars>
      </dgm:prSet>
      <dgm:spPr/>
    </dgm:pt>
    <dgm:pt modelId="{9FFC2E48-A70D-4DD5-9C32-BCE9F741C8DB}" type="pres">
      <dgm:prSet presAssocID="{EE309D71-FA84-4DDC-AE02-8AC9E2C3B303}" presName="linNode" presStyleCnt="0"/>
      <dgm:spPr/>
    </dgm:pt>
    <dgm:pt modelId="{1140FA21-3653-49CC-83B7-D5CCEBB309F2}" type="pres">
      <dgm:prSet presAssocID="{EE309D71-FA84-4DDC-AE02-8AC9E2C3B303}" presName="parentText" presStyleLbl="node1" presStyleIdx="0" presStyleCnt="4">
        <dgm:presLayoutVars>
          <dgm:chMax val="1"/>
          <dgm:bulletEnabled val="1"/>
        </dgm:presLayoutVars>
      </dgm:prSet>
      <dgm:spPr/>
    </dgm:pt>
    <dgm:pt modelId="{8825B54B-958C-4B59-858C-7A792637E1B2}" type="pres">
      <dgm:prSet presAssocID="{EE309D71-FA84-4DDC-AE02-8AC9E2C3B303}" presName="descendantText" presStyleLbl="alignAccFollowNode1" presStyleIdx="0" presStyleCnt="4">
        <dgm:presLayoutVars>
          <dgm:bulletEnabled val="1"/>
        </dgm:presLayoutVars>
      </dgm:prSet>
      <dgm:spPr/>
    </dgm:pt>
    <dgm:pt modelId="{51B47452-FD50-4825-B537-2D3CE8D1704D}" type="pres">
      <dgm:prSet presAssocID="{8D1BC632-5B9A-4F5B-A695-D627C775299B}" presName="sp" presStyleCnt="0"/>
      <dgm:spPr/>
    </dgm:pt>
    <dgm:pt modelId="{A747DB43-7304-4D94-921E-BCC3659A5A5B}" type="pres">
      <dgm:prSet presAssocID="{895FD78D-E040-4B30-952E-C376FB83DE8D}" presName="linNode" presStyleCnt="0"/>
      <dgm:spPr/>
    </dgm:pt>
    <dgm:pt modelId="{FB2F7C6D-DDC3-4DF6-A4A5-5347B3A6CEA5}" type="pres">
      <dgm:prSet presAssocID="{895FD78D-E040-4B30-952E-C376FB83DE8D}" presName="parentText" presStyleLbl="node1" presStyleIdx="1" presStyleCnt="4">
        <dgm:presLayoutVars>
          <dgm:chMax val="1"/>
          <dgm:bulletEnabled val="1"/>
        </dgm:presLayoutVars>
      </dgm:prSet>
      <dgm:spPr/>
    </dgm:pt>
    <dgm:pt modelId="{80CE31D8-70C9-44F1-A6FA-B079377CE811}" type="pres">
      <dgm:prSet presAssocID="{895FD78D-E040-4B30-952E-C376FB83DE8D}" presName="descendantText" presStyleLbl="alignAccFollowNode1" presStyleIdx="1" presStyleCnt="4">
        <dgm:presLayoutVars>
          <dgm:bulletEnabled val="1"/>
        </dgm:presLayoutVars>
      </dgm:prSet>
      <dgm:spPr/>
    </dgm:pt>
    <dgm:pt modelId="{85863D1D-D88F-4FF7-A232-FB08B7B40AB5}" type="pres">
      <dgm:prSet presAssocID="{ED2583A3-4326-44BE-AE86-5D46737833A8}" presName="sp" presStyleCnt="0"/>
      <dgm:spPr/>
    </dgm:pt>
    <dgm:pt modelId="{99E7AD2A-E011-4847-A3E1-05360385FDF8}" type="pres">
      <dgm:prSet presAssocID="{69910D8D-FC1A-41F2-9A4E-F2B5920964CA}" presName="linNode" presStyleCnt="0"/>
      <dgm:spPr/>
    </dgm:pt>
    <dgm:pt modelId="{EE0E16AC-18D1-40EE-A52C-4C2542174AA8}" type="pres">
      <dgm:prSet presAssocID="{69910D8D-FC1A-41F2-9A4E-F2B5920964CA}" presName="parentText" presStyleLbl="node1" presStyleIdx="2" presStyleCnt="4">
        <dgm:presLayoutVars>
          <dgm:chMax val="1"/>
          <dgm:bulletEnabled val="1"/>
        </dgm:presLayoutVars>
      </dgm:prSet>
      <dgm:spPr/>
    </dgm:pt>
    <dgm:pt modelId="{70D14D61-008B-4CAB-8A6A-F80DF7F7164B}" type="pres">
      <dgm:prSet presAssocID="{69910D8D-FC1A-41F2-9A4E-F2B5920964CA}" presName="descendantText" presStyleLbl="alignAccFollowNode1" presStyleIdx="2" presStyleCnt="4">
        <dgm:presLayoutVars>
          <dgm:bulletEnabled val="1"/>
        </dgm:presLayoutVars>
      </dgm:prSet>
      <dgm:spPr/>
    </dgm:pt>
    <dgm:pt modelId="{FBD15CCE-163D-4DE1-9391-9211B393EF1E}" type="pres">
      <dgm:prSet presAssocID="{C1C9FDAA-FA3E-4695-9208-713F6CA89070}" presName="sp" presStyleCnt="0"/>
      <dgm:spPr/>
    </dgm:pt>
    <dgm:pt modelId="{F16370E1-D35B-4AB6-8DC6-7FA0BC5610FB}" type="pres">
      <dgm:prSet presAssocID="{377C239B-7201-40F2-A610-588F28EA748F}" presName="linNode" presStyleCnt="0"/>
      <dgm:spPr/>
    </dgm:pt>
    <dgm:pt modelId="{C042B80D-88B8-41C5-B0D9-97A3657DAFBA}" type="pres">
      <dgm:prSet presAssocID="{377C239B-7201-40F2-A610-588F28EA748F}" presName="parentText" presStyleLbl="node1" presStyleIdx="3" presStyleCnt="4">
        <dgm:presLayoutVars>
          <dgm:chMax val="1"/>
          <dgm:bulletEnabled val="1"/>
        </dgm:presLayoutVars>
      </dgm:prSet>
      <dgm:spPr/>
    </dgm:pt>
    <dgm:pt modelId="{167E837B-2091-451B-9F12-91D87C9EE4B5}" type="pres">
      <dgm:prSet presAssocID="{377C239B-7201-40F2-A610-588F28EA748F}" presName="descendantText" presStyleLbl="alignAccFollowNode1" presStyleIdx="3" presStyleCnt="4">
        <dgm:presLayoutVars>
          <dgm:bulletEnabled val="1"/>
        </dgm:presLayoutVars>
      </dgm:prSet>
      <dgm:spPr/>
    </dgm:pt>
  </dgm:ptLst>
  <dgm:cxnLst>
    <dgm:cxn modelId="{88F96504-56EC-42D6-ADAE-AF082C2287A6}" srcId="{EE309D71-FA84-4DDC-AE02-8AC9E2C3B303}" destId="{988B076B-32BE-42AF-A970-041E79CB3FF0}" srcOrd="0" destOrd="0" parTransId="{29547D7B-1775-4C18-9B5E-69361C4AECCB}" sibTransId="{F0B5CDAA-CCAD-465F-9903-92E5D55FA322}"/>
    <dgm:cxn modelId="{095A1C25-2833-4320-A0E2-228A29E9AAF9}" type="presOf" srcId="{58960D6E-8D70-4E06-86D1-DA408306F30C}" destId="{80CE31D8-70C9-44F1-A6FA-B079377CE811}" srcOrd="0" destOrd="0" presId="urn:microsoft.com/office/officeart/2005/8/layout/vList5"/>
    <dgm:cxn modelId="{C48D1129-64FF-4595-AF76-C070F846260D}" srcId="{69910D8D-FC1A-41F2-9A4E-F2B5920964CA}" destId="{A8D1B154-18E8-49BA-A327-E4C750D280A1}" srcOrd="0" destOrd="0" parTransId="{5A01AC13-EF17-40B4-8BEC-CCC4D9B133C2}" sibTransId="{02388296-DE47-48C8-B646-F9D68565850B}"/>
    <dgm:cxn modelId="{AE19A530-2F52-4842-A7D9-BC3E491B1A6B}" type="presOf" srcId="{0B012671-9E2B-4E67-B1B6-DE50CDD1157C}" destId="{80CE31D8-70C9-44F1-A6FA-B079377CE811}" srcOrd="0" destOrd="1" presId="urn:microsoft.com/office/officeart/2005/8/layout/vList5"/>
    <dgm:cxn modelId="{ADCE3333-FF11-4E33-8672-1235DFDB5E5B}" type="presOf" srcId="{A8D1B154-18E8-49BA-A327-E4C750D280A1}" destId="{70D14D61-008B-4CAB-8A6A-F80DF7F7164B}" srcOrd="0" destOrd="0" presId="urn:microsoft.com/office/officeart/2005/8/layout/vList5"/>
    <dgm:cxn modelId="{F1072A37-5D42-495A-ACC1-A0DBA011D893}" type="presOf" srcId="{009456B1-62AB-4C7C-9268-1533866B0B68}" destId="{167E837B-2091-451B-9F12-91D87C9EE4B5}" srcOrd="0" destOrd="0" presId="urn:microsoft.com/office/officeart/2005/8/layout/vList5"/>
    <dgm:cxn modelId="{48662E3D-A2DD-457A-871E-22B3600763BF}" type="presOf" srcId="{895FD78D-E040-4B30-952E-C376FB83DE8D}" destId="{FB2F7C6D-DDC3-4DF6-A4A5-5347B3A6CEA5}" srcOrd="0" destOrd="0" presId="urn:microsoft.com/office/officeart/2005/8/layout/vList5"/>
    <dgm:cxn modelId="{53FFB43F-2CAB-41FC-839F-1A6D9A7FABE3}" srcId="{94B449C0-6C19-4F73-B52C-B1F74D29268B}" destId="{EE309D71-FA84-4DDC-AE02-8AC9E2C3B303}" srcOrd="0" destOrd="0" parTransId="{C73C694F-832E-4E6B-82CD-094EEA6265DC}" sibTransId="{8D1BC632-5B9A-4F5B-A695-D627C775299B}"/>
    <dgm:cxn modelId="{2A79DF45-0F8A-4DDB-A327-6FE91C49830C}" srcId="{895FD78D-E040-4B30-952E-C376FB83DE8D}" destId="{0B012671-9E2B-4E67-B1B6-DE50CDD1157C}" srcOrd="1" destOrd="0" parTransId="{5E5EFB8F-5765-446A-B16F-FEA8339E436C}" sibTransId="{A827E480-2BC5-4406-8230-F3129A0DDF09}"/>
    <dgm:cxn modelId="{1D151F4D-59F1-41D3-9DAE-3D96DAF7AFEF}" srcId="{94B449C0-6C19-4F73-B52C-B1F74D29268B}" destId="{895FD78D-E040-4B30-952E-C376FB83DE8D}" srcOrd="1" destOrd="0" parTransId="{B7BE9B02-8C91-4DFA-8A50-AF175DD306BD}" sibTransId="{ED2583A3-4326-44BE-AE86-5D46737833A8}"/>
    <dgm:cxn modelId="{CD0D587A-590A-4686-9F7F-41F4BA2C7137}" srcId="{94B449C0-6C19-4F73-B52C-B1F74D29268B}" destId="{377C239B-7201-40F2-A610-588F28EA748F}" srcOrd="3" destOrd="0" parTransId="{E30BB471-9DE5-40F2-A9FC-96EB51E14CF1}" sibTransId="{4FE4141F-C1F8-4BD4-8CCC-D6AEF5C27FD9}"/>
    <dgm:cxn modelId="{E296D37D-D5DD-486D-85A2-906EB107031B}" type="presOf" srcId="{988B076B-32BE-42AF-A970-041E79CB3FF0}" destId="{8825B54B-958C-4B59-858C-7A792637E1B2}" srcOrd="0" destOrd="0" presId="urn:microsoft.com/office/officeart/2005/8/layout/vList5"/>
    <dgm:cxn modelId="{C4441C83-1DE4-488B-AB4E-72EC9C41C8A6}" type="presOf" srcId="{377C239B-7201-40F2-A610-588F28EA748F}" destId="{C042B80D-88B8-41C5-B0D9-97A3657DAFBA}" srcOrd="0" destOrd="0" presId="urn:microsoft.com/office/officeart/2005/8/layout/vList5"/>
    <dgm:cxn modelId="{1A4A97AE-386B-44BA-8B6E-4A9139884E82}" srcId="{895FD78D-E040-4B30-952E-C376FB83DE8D}" destId="{58960D6E-8D70-4E06-86D1-DA408306F30C}" srcOrd="0" destOrd="0" parTransId="{12A2F84F-64D1-4765-A3D2-5E7BD72D15BB}" sibTransId="{8AC12395-F201-49E8-A1E2-79912C2DD9D8}"/>
    <dgm:cxn modelId="{86E507AF-1BA6-4CE2-A9FA-294BBABE8F76}" type="presOf" srcId="{69910D8D-FC1A-41F2-9A4E-F2B5920964CA}" destId="{EE0E16AC-18D1-40EE-A52C-4C2542174AA8}" srcOrd="0" destOrd="0" presId="urn:microsoft.com/office/officeart/2005/8/layout/vList5"/>
    <dgm:cxn modelId="{2E920EBC-FC63-4BF0-AF7B-F9335FB6B8AD}" srcId="{377C239B-7201-40F2-A610-588F28EA748F}" destId="{009456B1-62AB-4C7C-9268-1533866B0B68}" srcOrd="0" destOrd="0" parTransId="{AC7034AF-FAAF-4170-A2E7-34A3A257C619}" sibTransId="{C27533C0-686C-4B9E-9839-EC9CB4EA1E82}"/>
    <dgm:cxn modelId="{5B2841DB-E7D1-40C6-BEA3-C8B96178160E}" type="presOf" srcId="{94B449C0-6C19-4F73-B52C-B1F74D29268B}" destId="{7E53CAAF-92D4-43F4-8157-F222DFD5A791}" srcOrd="0" destOrd="0" presId="urn:microsoft.com/office/officeart/2005/8/layout/vList5"/>
    <dgm:cxn modelId="{F64662DB-76D7-4626-8D5F-CDABECC86E6A}" type="presOf" srcId="{EE309D71-FA84-4DDC-AE02-8AC9E2C3B303}" destId="{1140FA21-3653-49CC-83B7-D5CCEBB309F2}" srcOrd="0" destOrd="0" presId="urn:microsoft.com/office/officeart/2005/8/layout/vList5"/>
    <dgm:cxn modelId="{09BCCDE0-68BE-469B-9358-81981498C4DB}" srcId="{94B449C0-6C19-4F73-B52C-B1F74D29268B}" destId="{69910D8D-FC1A-41F2-9A4E-F2B5920964CA}" srcOrd="2" destOrd="0" parTransId="{5946499D-40F1-4BBD-967B-F9745483692A}" sibTransId="{C1C9FDAA-FA3E-4695-9208-713F6CA89070}"/>
    <dgm:cxn modelId="{2AD6EEDF-8A0E-4D59-B973-709157A75C9F}" type="presParOf" srcId="{7E53CAAF-92D4-43F4-8157-F222DFD5A791}" destId="{9FFC2E48-A70D-4DD5-9C32-BCE9F741C8DB}" srcOrd="0" destOrd="0" presId="urn:microsoft.com/office/officeart/2005/8/layout/vList5"/>
    <dgm:cxn modelId="{B72381DA-C5C7-43E7-ADB0-B247A2349A8E}" type="presParOf" srcId="{9FFC2E48-A70D-4DD5-9C32-BCE9F741C8DB}" destId="{1140FA21-3653-49CC-83B7-D5CCEBB309F2}" srcOrd="0" destOrd="0" presId="urn:microsoft.com/office/officeart/2005/8/layout/vList5"/>
    <dgm:cxn modelId="{1BBB1ECF-A334-453B-98AD-2EEAF12193F3}" type="presParOf" srcId="{9FFC2E48-A70D-4DD5-9C32-BCE9F741C8DB}" destId="{8825B54B-958C-4B59-858C-7A792637E1B2}" srcOrd="1" destOrd="0" presId="urn:microsoft.com/office/officeart/2005/8/layout/vList5"/>
    <dgm:cxn modelId="{70291B48-2EDD-46DA-871E-08C5EDF7CBEB}" type="presParOf" srcId="{7E53CAAF-92D4-43F4-8157-F222DFD5A791}" destId="{51B47452-FD50-4825-B537-2D3CE8D1704D}" srcOrd="1" destOrd="0" presId="urn:microsoft.com/office/officeart/2005/8/layout/vList5"/>
    <dgm:cxn modelId="{599903BF-3FA6-4CA4-A86E-5336F267C612}" type="presParOf" srcId="{7E53CAAF-92D4-43F4-8157-F222DFD5A791}" destId="{A747DB43-7304-4D94-921E-BCC3659A5A5B}" srcOrd="2" destOrd="0" presId="urn:microsoft.com/office/officeart/2005/8/layout/vList5"/>
    <dgm:cxn modelId="{236E2047-7FAD-401A-B218-0EF8FFE65C76}" type="presParOf" srcId="{A747DB43-7304-4D94-921E-BCC3659A5A5B}" destId="{FB2F7C6D-DDC3-4DF6-A4A5-5347B3A6CEA5}" srcOrd="0" destOrd="0" presId="urn:microsoft.com/office/officeart/2005/8/layout/vList5"/>
    <dgm:cxn modelId="{BB717D9A-0075-4988-881B-3291922C27A1}" type="presParOf" srcId="{A747DB43-7304-4D94-921E-BCC3659A5A5B}" destId="{80CE31D8-70C9-44F1-A6FA-B079377CE811}" srcOrd="1" destOrd="0" presId="urn:microsoft.com/office/officeart/2005/8/layout/vList5"/>
    <dgm:cxn modelId="{14A9C5CC-5CCF-4B1D-A9AA-192B8F1915B1}" type="presParOf" srcId="{7E53CAAF-92D4-43F4-8157-F222DFD5A791}" destId="{85863D1D-D88F-4FF7-A232-FB08B7B40AB5}" srcOrd="3" destOrd="0" presId="urn:microsoft.com/office/officeart/2005/8/layout/vList5"/>
    <dgm:cxn modelId="{62DDB54A-28E8-4B78-B0D3-0C39FE7D4663}" type="presParOf" srcId="{7E53CAAF-92D4-43F4-8157-F222DFD5A791}" destId="{99E7AD2A-E011-4847-A3E1-05360385FDF8}" srcOrd="4" destOrd="0" presId="urn:microsoft.com/office/officeart/2005/8/layout/vList5"/>
    <dgm:cxn modelId="{D524A9CD-230E-4D6F-9A3B-2BDA7E7A4218}" type="presParOf" srcId="{99E7AD2A-E011-4847-A3E1-05360385FDF8}" destId="{EE0E16AC-18D1-40EE-A52C-4C2542174AA8}" srcOrd="0" destOrd="0" presId="urn:microsoft.com/office/officeart/2005/8/layout/vList5"/>
    <dgm:cxn modelId="{EF2DBBC0-7C97-4D6C-9075-6446081D1658}" type="presParOf" srcId="{99E7AD2A-E011-4847-A3E1-05360385FDF8}" destId="{70D14D61-008B-4CAB-8A6A-F80DF7F7164B}" srcOrd="1" destOrd="0" presId="urn:microsoft.com/office/officeart/2005/8/layout/vList5"/>
    <dgm:cxn modelId="{C97D755A-7375-4F62-BC00-0A925DB375A7}" type="presParOf" srcId="{7E53CAAF-92D4-43F4-8157-F222DFD5A791}" destId="{FBD15CCE-163D-4DE1-9391-9211B393EF1E}" srcOrd="5" destOrd="0" presId="urn:microsoft.com/office/officeart/2005/8/layout/vList5"/>
    <dgm:cxn modelId="{C79E3338-9DD2-42EA-B917-DFD92FCDD203}" type="presParOf" srcId="{7E53CAAF-92D4-43F4-8157-F222DFD5A791}" destId="{F16370E1-D35B-4AB6-8DC6-7FA0BC5610FB}" srcOrd="6" destOrd="0" presId="urn:microsoft.com/office/officeart/2005/8/layout/vList5"/>
    <dgm:cxn modelId="{CAD337DF-472D-4E01-9891-4D4D363DF8FF}" type="presParOf" srcId="{F16370E1-D35B-4AB6-8DC6-7FA0BC5610FB}" destId="{C042B80D-88B8-41C5-B0D9-97A3657DAFBA}" srcOrd="0" destOrd="0" presId="urn:microsoft.com/office/officeart/2005/8/layout/vList5"/>
    <dgm:cxn modelId="{B93DBC17-D9B2-479A-BDA2-D479DEC7E63A}" type="presParOf" srcId="{F16370E1-D35B-4AB6-8DC6-7FA0BC5610FB}" destId="{167E837B-2091-451B-9F12-91D87C9EE4B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F801AD-E7AD-4F02-827A-6E2D211EC1DE}" type="doc">
      <dgm:prSet loTypeId="urn:microsoft.com/office/officeart/2005/8/layout/vList5" loCatId="list" qsTypeId="urn:microsoft.com/office/officeart/2005/8/quickstyle/simple2" qsCatId="simple" csTypeId="urn:microsoft.com/office/officeart/2005/8/colors/colorful1" csCatId="colorful"/>
      <dgm:spPr/>
      <dgm:t>
        <a:bodyPr/>
        <a:lstStyle/>
        <a:p>
          <a:endParaRPr lang="en-US"/>
        </a:p>
      </dgm:t>
    </dgm:pt>
    <dgm:pt modelId="{5127554D-0A92-4132-BEA6-6DB535E4421E}">
      <dgm:prSet/>
      <dgm:spPr/>
      <dgm:t>
        <a:bodyPr/>
        <a:lstStyle/>
        <a:p>
          <a:r>
            <a:rPr lang="en-US"/>
            <a:t>Ill- appearing</a:t>
          </a:r>
        </a:p>
      </dgm:t>
    </dgm:pt>
    <dgm:pt modelId="{C56521D6-9BB8-4A0C-80A7-ACD8DD3F533C}" type="parTrans" cxnId="{832F21F7-0311-461D-8C65-C9C368329AFC}">
      <dgm:prSet/>
      <dgm:spPr/>
      <dgm:t>
        <a:bodyPr/>
        <a:lstStyle/>
        <a:p>
          <a:endParaRPr lang="en-US"/>
        </a:p>
      </dgm:t>
    </dgm:pt>
    <dgm:pt modelId="{3DDD334B-FFFE-46A7-8253-E3226AA03F81}" type="sibTrans" cxnId="{832F21F7-0311-461D-8C65-C9C368329AFC}">
      <dgm:prSet/>
      <dgm:spPr/>
      <dgm:t>
        <a:bodyPr/>
        <a:lstStyle/>
        <a:p>
          <a:endParaRPr lang="en-US"/>
        </a:p>
      </dgm:t>
    </dgm:pt>
    <dgm:pt modelId="{5F43DD86-1B71-4457-A348-768001B1F6C2}">
      <dgm:prSet/>
      <dgm:spPr/>
      <dgm:t>
        <a:bodyPr/>
        <a:lstStyle/>
        <a:p>
          <a:r>
            <a:rPr lang="en-US"/>
            <a:t>Immunocompromised or infant ≤ 28 days</a:t>
          </a:r>
        </a:p>
      </dgm:t>
    </dgm:pt>
    <dgm:pt modelId="{963BB088-6293-43AE-B2AA-9DAB3D3B724C}" type="parTrans" cxnId="{0D928A61-6D7F-422E-B117-E27002226D0B}">
      <dgm:prSet/>
      <dgm:spPr/>
      <dgm:t>
        <a:bodyPr/>
        <a:lstStyle/>
        <a:p>
          <a:endParaRPr lang="en-US"/>
        </a:p>
      </dgm:t>
    </dgm:pt>
    <dgm:pt modelId="{B6C7499B-F163-448F-BFAA-AC3F0019F396}" type="sibTrans" cxnId="{0D928A61-6D7F-422E-B117-E27002226D0B}">
      <dgm:prSet/>
      <dgm:spPr/>
      <dgm:t>
        <a:bodyPr/>
        <a:lstStyle/>
        <a:p>
          <a:endParaRPr lang="en-US"/>
        </a:p>
      </dgm:t>
    </dgm:pt>
    <dgm:pt modelId="{295BF65F-3FE9-44EC-BD96-335C7944CDC3}">
      <dgm:prSet/>
      <dgm:spPr/>
      <dgm:t>
        <a:bodyPr/>
        <a:lstStyle/>
        <a:p>
          <a:r>
            <a:rPr lang="en-US"/>
            <a:t>Vitals signs suggesting SEPSIS! </a:t>
          </a:r>
        </a:p>
      </dgm:t>
    </dgm:pt>
    <dgm:pt modelId="{4D1B156E-381B-4C31-9B50-4692B4D9F011}" type="parTrans" cxnId="{1ED74914-7CFB-429B-91B6-4C9A0DC6B2C4}">
      <dgm:prSet/>
      <dgm:spPr/>
      <dgm:t>
        <a:bodyPr/>
        <a:lstStyle/>
        <a:p>
          <a:endParaRPr lang="en-US"/>
        </a:p>
      </dgm:t>
    </dgm:pt>
    <dgm:pt modelId="{5A908A31-7D3D-4888-99FE-FE62578B5622}" type="sibTrans" cxnId="{1ED74914-7CFB-429B-91B6-4C9A0DC6B2C4}">
      <dgm:prSet/>
      <dgm:spPr/>
      <dgm:t>
        <a:bodyPr/>
        <a:lstStyle/>
        <a:p>
          <a:endParaRPr lang="en-US"/>
        </a:p>
      </dgm:t>
    </dgm:pt>
    <dgm:pt modelId="{3E93E5AF-C32A-449E-8CCE-9086DEC7531E}">
      <dgm:prSet/>
      <dgm:spPr/>
      <dgm:t>
        <a:bodyPr/>
        <a:lstStyle/>
        <a:p>
          <a:r>
            <a:rPr lang="en-US"/>
            <a:t>Abnormal neuro exam or signs of meningitis </a:t>
          </a:r>
        </a:p>
      </dgm:t>
    </dgm:pt>
    <dgm:pt modelId="{9F235115-83B8-4267-8017-D7BF277249EC}" type="parTrans" cxnId="{78A5CD97-A28F-471D-8B6A-769E031BBC89}">
      <dgm:prSet/>
      <dgm:spPr/>
      <dgm:t>
        <a:bodyPr/>
        <a:lstStyle/>
        <a:p>
          <a:endParaRPr lang="en-US"/>
        </a:p>
      </dgm:t>
    </dgm:pt>
    <dgm:pt modelId="{D159ED73-C4B5-4C6F-83BE-63D611D0AC2F}" type="sibTrans" cxnId="{78A5CD97-A28F-471D-8B6A-769E031BBC89}">
      <dgm:prSet/>
      <dgm:spPr/>
      <dgm:t>
        <a:bodyPr/>
        <a:lstStyle/>
        <a:p>
          <a:endParaRPr lang="en-US"/>
        </a:p>
      </dgm:t>
    </dgm:pt>
    <dgm:pt modelId="{DF49736D-AE85-45D5-A39E-CCE9EFD4F764}">
      <dgm:prSet/>
      <dgm:spPr/>
      <dgm:t>
        <a:bodyPr/>
        <a:lstStyle/>
        <a:p>
          <a:r>
            <a:rPr lang="en-US"/>
            <a:t>Significant </a:t>
          </a:r>
          <a:r>
            <a:rPr lang="en-US">
              <a:latin typeface="Goudy Old Style"/>
            </a:rPr>
            <a:t>lab</a:t>
          </a:r>
          <a:r>
            <a:rPr lang="en-US"/>
            <a:t> abnormalities</a:t>
          </a:r>
        </a:p>
      </dgm:t>
    </dgm:pt>
    <dgm:pt modelId="{B614C63C-ADFA-472A-AF3D-A0BB106A874E}" type="parTrans" cxnId="{C05DABBF-1222-4DBB-9535-5E6668698163}">
      <dgm:prSet/>
      <dgm:spPr/>
      <dgm:t>
        <a:bodyPr/>
        <a:lstStyle/>
        <a:p>
          <a:endParaRPr lang="en-US"/>
        </a:p>
      </dgm:t>
    </dgm:pt>
    <dgm:pt modelId="{1D947E3E-0FC2-4A6D-B944-B9F3C1795BE7}" type="sibTrans" cxnId="{C05DABBF-1222-4DBB-9535-5E6668698163}">
      <dgm:prSet/>
      <dgm:spPr/>
      <dgm:t>
        <a:bodyPr/>
        <a:lstStyle/>
        <a:p>
          <a:endParaRPr lang="en-US"/>
        </a:p>
      </dgm:t>
    </dgm:pt>
    <dgm:pt modelId="{FF5DBDDC-DF9B-437B-BF8B-3DC87647032B}">
      <dgm:prSet/>
      <dgm:spPr/>
      <dgm:t>
        <a:bodyPr/>
        <a:lstStyle/>
        <a:p>
          <a:r>
            <a:rPr lang="en-US"/>
            <a:t>Neutropenia</a:t>
          </a:r>
        </a:p>
      </dgm:t>
    </dgm:pt>
    <dgm:pt modelId="{32F28876-D984-432B-9B78-A6632F378512}" type="parTrans" cxnId="{2A3819EA-8C52-4A3E-B212-C374D202C25B}">
      <dgm:prSet/>
      <dgm:spPr/>
      <dgm:t>
        <a:bodyPr/>
        <a:lstStyle/>
        <a:p>
          <a:endParaRPr lang="en-US"/>
        </a:p>
      </dgm:t>
    </dgm:pt>
    <dgm:pt modelId="{B3B1E37B-C734-4DC3-9AEE-6284593B2E3A}" type="sibTrans" cxnId="{2A3819EA-8C52-4A3E-B212-C374D202C25B}">
      <dgm:prSet/>
      <dgm:spPr/>
      <dgm:t>
        <a:bodyPr/>
        <a:lstStyle/>
        <a:p>
          <a:endParaRPr lang="en-US"/>
        </a:p>
      </dgm:t>
    </dgm:pt>
    <dgm:pt modelId="{0EFD9DB0-C081-4A37-BEA2-4982485CAE26}">
      <dgm:prSet/>
      <dgm:spPr/>
      <dgm:t>
        <a:bodyPr/>
        <a:lstStyle/>
        <a:p>
          <a:r>
            <a:rPr lang="en-US" i="0"/>
            <a:t>More than 1 cell line is significantly down (WBC/HGB/PLT) </a:t>
          </a:r>
          <a:endParaRPr lang="en-US"/>
        </a:p>
      </dgm:t>
    </dgm:pt>
    <dgm:pt modelId="{ED5DB3DD-F084-40AE-A9AE-C21C28B52676}" type="parTrans" cxnId="{EABFDFF1-5F88-4AA7-B770-6667CCE4E4BE}">
      <dgm:prSet/>
      <dgm:spPr/>
      <dgm:t>
        <a:bodyPr/>
        <a:lstStyle/>
        <a:p>
          <a:endParaRPr lang="en-US"/>
        </a:p>
      </dgm:t>
    </dgm:pt>
    <dgm:pt modelId="{811E0601-4B8C-4F19-B6FD-E38F44EB23FD}" type="sibTrans" cxnId="{EABFDFF1-5F88-4AA7-B770-6667CCE4E4BE}">
      <dgm:prSet/>
      <dgm:spPr/>
      <dgm:t>
        <a:bodyPr/>
        <a:lstStyle/>
        <a:p>
          <a:endParaRPr lang="en-US"/>
        </a:p>
      </dgm:t>
    </dgm:pt>
    <dgm:pt modelId="{EE87638E-A6E3-42AB-9FAD-27A601451D74}">
      <dgm:prSet/>
      <dgm:spPr/>
      <dgm:t>
        <a:bodyPr/>
        <a:lstStyle/>
        <a:p>
          <a:r>
            <a:rPr lang="en-US"/>
            <a:t>Inflammatory markers are significantly elevated </a:t>
          </a:r>
        </a:p>
      </dgm:t>
    </dgm:pt>
    <dgm:pt modelId="{DFBCD9D5-72C7-4D15-9C9B-8178765EFCB8}" type="parTrans" cxnId="{704F97BA-F3DC-4B72-9ADE-93B745D14E5E}">
      <dgm:prSet/>
      <dgm:spPr/>
      <dgm:t>
        <a:bodyPr/>
        <a:lstStyle/>
        <a:p>
          <a:endParaRPr lang="en-US"/>
        </a:p>
      </dgm:t>
    </dgm:pt>
    <dgm:pt modelId="{42BFC53C-A52A-4832-A058-83E2AC01A20C}" type="sibTrans" cxnId="{704F97BA-F3DC-4B72-9ADE-93B745D14E5E}">
      <dgm:prSet/>
      <dgm:spPr/>
      <dgm:t>
        <a:bodyPr/>
        <a:lstStyle/>
        <a:p>
          <a:endParaRPr lang="en-US"/>
        </a:p>
      </dgm:t>
    </dgm:pt>
    <dgm:pt modelId="{9723DBF5-625E-494F-8A3D-9F3EBF795068}" type="pres">
      <dgm:prSet presAssocID="{9DF801AD-E7AD-4F02-827A-6E2D211EC1DE}" presName="Name0" presStyleCnt="0">
        <dgm:presLayoutVars>
          <dgm:dir/>
          <dgm:animLvl val="lvl"/>
          <dgm:resizeHandles val="exact"/>
        </dgm:presLayoutVars>
      </dgm:prSet>
      <dgm:spPr/>
    </dgm:pt>
    <dgm:pt modelId="{F8906709-8076-46CD-BE50-87986BC25C6A}" type="pres">
      <dgm:prSet presAssocID="{5127554D-0A92-4132-BEA6-6DB535E4421E}" presName="linNode" presStyleCnt="0"/>
      <dgm:spPr/>
    </dgm:pt>
    <dgm:pt modelId="{BDC649A8-109B-4AC4-B46B-657BA0C678B2}" type="pres">
      <dgm:prSet presAssocID="{5127554D-0A92-4132-BEA6-6DB535E4421E}" presName="parentText" presStyleLbl="node1" presStyleIdx="0" presStyleCnt="5">
        <dgm:presLayoutVars>
          <dgm:chMax val="1"/>
          <dgm:bulletEnabled val="1"/>
        </dgm:presLayoutVars>
      </dgm:prSet>
      <dgm:spPr/>
    </dgm:pt>
    <dgm:pt modelId="{3C87F69F-5F1C-4902-8BF0-719B1FD45B5B}" type="pres">
      <dgm:prSet presAssocID="{3DDD334B-FFFE-46A7-8253-E3226AA03F81}" presName="sp" presStyleCnt="0"/>
      <dgm:spPr/>
    </dgm:pt>
    <dgm:pt modelId="{FA08E5AC-00D0-49B5-B5C8-759B534A2B68}" type="pres">
      <dgm:prSet presAssocID="{5F43DD86-1B71-4457-A348-768001B1F6C2}" presName="linNode" presStyleCnt="0"/>
      <dgm:spPr/>
    </dgm:pt>
    <dgm:pt modelId="{785E8CD2-B216-4872-922B-2A5281BD213D}" type="pres">
      <dgm:prSet presAssocID="{5F43DD86-1B71-4457-A348-768001B1F6C2}" presName="parentText" presStyleLbl="node1" presStyleIdx="1" presStyleCnt="5">
        <dgm:presLayoutVars>
          <dgm:chMax val="1"/>
          <dgm:bulletEnabled val="1"/>
        </dgm:presLayoutVars>
      </dgm:prSet>
      <dgm:spPr/>
    </dgm:pt>
    <dgm:pt modelId="{B54B1232-909C-43EA-A327-E2F2B8EAAC2F}" type="pres">
      <dgm:prSet presAssocID="{B6C7499B-F163-448F-BFAA-AC3F0019F396}" presName="sp" presStyleCnt="0"/>
      <dgm:spPr/>
    </dgm:pt>
    <dgm:pt modelId="{B54396A3-4644-4F36-AFF4-C1C1B80D3EEB}" type="pres">
      <dgm:prSet presAssocID="{295BF65F-3FE9-44EC-BD96-335C7944CDC3}" presName="linNode" presStyleCnt="0"/>
      <dgm:spPr/>
    </dgm:pt>
    <dgm:pt modelId="{ACDD3AE8-3FA1-4C5E-B0C2-E1B7C3BCB29F}" type="pres">
      <dgm:prSet presAssocID="{295BF65F-3FE9-44EC-BD96-335C7944CDC3}" presName="parentText" presStyleLbl="node1" presStyleIdx="2" presStyleCnt="5">
        <dgm:presLayoutVars>
          <dgm:chMax val="1"/>
          <dgm:bulletEnabled val="1"/>
        </dgm:presLayoutVars>
      </dgm:prSet>
      <dgm:spPr/>
    </dgm:pt>
    <dgm:pt modelId="{5BA0192A-F88C-47BE-8498-935987D840CD}" type="pres">
      <dgm:prSet presAssocID="{5A908A31-7D3D-4888-99FE-FE62578B5622}" presName="sp" presStyleCnt="0"/>
      <dgm:spPr/>
    </dgm:pt>
    <dgm:pt modelId="{987668D2-9806-4BDF-9D92-C0BD519D1992}" type="pres">
      <dgm:prSet presAssocID="{3E93E5AF-C32A-449E-8CCE-9086DEC7531E}" presName="linNode" presStyleCnt="0"/>
      <dgm:spPr/>
    </dgm:pt>
    <dgm:pt modelId="{49CEAAA3-8CAD-4B77-98F4-0059679203DF}" type="pres">
      <dgm:prSet presAssocID="{3E93E5AF-C32A-449E-8CCE-9086DEC7531E}" presName="parentText" presStyleLbl="node1" presStyleIdx="3" presStyleCnt="5">
        <dgm:presLayoutVars>
          <dgm:chMax val="1"/>
          <dgm:bulletEnabled val="1"/>
        </dgm:presLayoutVars>
      </dgm:prSet>
      <dgm:spPr/>
    </dgm:pt>
    <dgm:pt modelId="{7F534809-571A-4CD5-9F67-DECA01E18D5F}" type="pres">
      <dgm:prSet presAssocID="{D159ED73-C4B5-4C6F-83BE-63D611D0AC2F}" presName="sp" presStyleCnt="0"/>
      <dgm:spPr/>
    </dgm:pt>
    <dgm:pt modelId="{3E58FDDE-4954-48AE-A0EB-DDD2782479B2}" type="pres">
      <dgm:prSet presAssocID="{DF49736D-AE85-45D5-A39E-CCE9EFD4F764}" presName="linNode" presStyleCnt="0"/>
      <dgm:spPr/>
    </dgm:pt>
    <dgm:pt modelId="{1188303D-BDE1-4704-B3F2-A96428110B7F}" type="pres">
      <dgm:prSet presAssocID="{DF49736D-AE85-45D5-A39E-CCE9EFD4F764}" presName="parentText" presStyleLbl="node1" presStyleIdx="4" presStyleCnt="5">
        <dgm:presLayoutVars>
          <dgm:chMax val="1"/>
          <dgm:bulletEnabled val="1"/>
        </dgm:presLayoutVars>
      </dgm:prSet>
      <dgm:spPr/>
    </dgm:pt>
    <dgm:pt modelId="{515E10A1-2F55-4533-A32F-AA09E53CA1F3}" type="pres">
      <dgm:prSet presAssocID="{DF49736D-AE85-45D5-A39E-CCE9EFD4F764}" presName="descendantText" presStyleLbl="alignAccFollowNode1" presStyleIdx="0" presStyleCnt="1">
        <dgm:presLayoutVars>
          <dgm:bulletEnabled val="1"/>
        </dgm:presLayoutVars>
      </dgm:prSet>
      <dgm:spPr/>
    </dgm:pt>
  </dgm:ptLst>
  <dgm:cxnLst>
    <dgm:cxn modelId="{1ED74914-7CFB-429B-91B6-4C9A0DC6B2C4}" srcId="{9DF801AD-E7AD-4F02-827A-6E2D211EC1DE}" destId="{295BF65F-3FE9-44EC-BD96-335C7944CDC3}" srcOrd="2" destOrd="0" parTransId="{4D1B156E-381B-4C31-9B50-4692B4D9F011}" sibTransId="{5A908A31-7D3D-4888-99FE-FE62578B5622}"/>
    <dgm:cxn modelId="{4D865E16-88CD-46E0-9488-45BE56222C80}" type="presOf" srcId="{0EFD9DB0-C081-4A37-BEA2-4982485CAE26}" destId="{515E10A1-2F55-4533-A32F-AA09E53CA1F3}" srcOrd="0" destOrd="1" presId="urn:microsoft.com/office/officeart/2005/8/layout/vList5"/>
    <dgm:cxn modelId="{BEF65424-8FF0-4962-A593-C595035278B7}" type="presOf" srcId="{EE87638E-A6E3-42AB-9FAD-27A601451D74}" destId="{515E10A1-2F55-4533-A32F-AA09E53CA1F3}" srcOrd="0" destOrd="2" presId="urn:microsoft.com/office/officeart/2005/8/layout/vList5"/>
    <dgm:cxn modelId="{F7EAC333-5B50-4A97-92AC-27A69C6163AD}" type="presOf" srcId="{FF5DBDDC-DF9B-437B-BF8B-3DC87647032B}" destId="{515E10A1-2F55-4533-A32F-AA09E53CA1F3}" srcOrd="0" destOrd="0" presId="urn:microsoft.com/office/officeart/2005/8/layout/vList5"/>
    <dgm:cxn modelId="{3451825C-6131-4989-8D7E-3E1450DC2A11}" type="presOf" srcId="{295BF65F-3FE9-44EC-BD96-335C7944CDC3}" destId="{ACDD3AE8-3FA1-4C5E-B0C2-E1B7C3BCB29F}" srcOrd="0" destOrd="0" presId="urn:microsoft.com/office/officeart/2005/8/layout/vList5"/>
    <dgm:cxn modelId="{0D928A61-6D7F-422E-B117-E27002226D0B}" srcId="{9DF801AD-E7AD-4F02-827A-6E2D211EC1DE}" destId="{5F43DD86-1B71-4457-A348-768001B1F6C2}" srcOrd="1" destOrd="0" parTransId="{963BB088-6293-43AE-B2AA-9DAB3D3B724C}" sibTransId="{B6C7499B-F163-448F-BFAA-AC3F0019F396}"/>
    <dgm:cxn modelId="{15CE5E4D-0C42-48DF-ACFE-59BAB4AEC2B6}" type="presOf" srcId="{9DF801AD-E7AD-4F02-827A-6E2D211EC1DE}" destId="{9723DBF5-625E-494F-8A3D-9F3EBF795068}" srcOrd="0" destOrd="0" presId="urn:microsoft.com/office/officeart/2005/8/layout/vList5"/>
    <dgm:cxn modelId="{83E0925A-E029-4A69-96B8-49E43BE02EE8}" type="presOf" srcId="{DF49736D-AE85-45D5-A39E-CCE9EFD4F764}" destId="{1188303D-BDE1-4704-B3F2-A96428110B7F}" srcOrd="0" destOrd="0" presId="urn:microsoft.com/office/officeart/2005/8/layout/vList5"/>
    <dgm:cxn modelId="{DA16978D-1F10-4616-B0D7-14C3BED91DE6}" type="presOf" srcId="{3E93E5AF-C32A-449E-8CCE-9086DEC7531E}" destId="{49CEAAA3-8CAD-4B77-98F4-0059679203DF}" srcOrd="0" destOrd="0" presId="urn:microsoft.com/office/officeart/2005/8/layout/vList5"/>
    <dgm:cxn modelId="{78A5CD97-A28F-471D-8B6A-769E031BBC89}" srcId="{9DF801AD-E7AD-4F02-827A-6E2D211EC1DE}" destId="{3E93E5AF-C32A-449E-8CCE-9086DEC7531E}" srcOrd="3" destOrd="0" parTransId="{9F235115-83B8-4267-8017-D7BF277249EC}" sibTransId="{D159ED73-C4B5-4C6F-83BE-63D611D0AC2F}"/>
    <dgm:cxn modelId="{866AB09E-E395-4719-B9B8-70557C9CAA0A}" type="presOf" srcId="{5127554D-0A92-4132-BEA6-6DB535E4421E}" destId="{BDC649A8-109B-4AC4-B46B-657BA0C678B2}" srcOrd="0" destOrd="0" presId="urn:microsoft.com/office/officeart/2005/8/layout/vList5"/>
    <dgm:cxn modelId="{704F97BA-F3DC-4B72-9ADE-93B745D14E5E}" srcId="{DF49736D-AE85-45D5-A39E-CCE9EFD4F764}" destId="{EE87638E-A6E3-42AB-9FAD-27A601451D74}" srcOrd="2" destOrd="0" parTransId="{DFBCD9D5-72C7-4D15-9C9B-8178765EFCB8}" sibTransId="{42BFC53C-A52A-4832-A058-83E2AC01A20C}"/>
    <dgm:cxn modelId="{C05DABBF-1222-4DBB-9535-5E6668698163}" srcId="{9DF801AD-E7AD-4F02-827A-6E2D211EC1DE}" destId="{DF49736D-AE85-45D5-A39E-CCE9EFD4F764}" srcOrd="4" destOrd="0" parTransId="{B614C63C-ADFA-472A-AF3D-A0BB106A874E}" sibTransId="{1D947E3E-0FC2-4A6D-B944-B9F3C1795BE7}"/>
    <dgm:cxn modelId="{016ECFD1-37FE-4D17-B29D-4E215F5F002D}" type="presOf" srcId="{5F43DD86-1B71-4457-A348-768001B1F6C2}" destId="{785E8CD2-B216-4872-922B-2A5281BD213D}" srcOrd="0" destOrd="0" presId="urn:microsoft.com/office/officeart/2005/8/layout/vList5"/>
    <dgm:cxn modelId="{2A3819EA-8C52-4A3E-B212-C374D202C25B}" srcId="{DF49736D-AE85-45D5-A39E-CCE9EFD4F764}" destId="{FF5DBDDC-DF9B-437B-BF8B-3DC87647032B}" srcOrd="0" destOrd="0" parTransId="{32F28876-D984-432B-9B78-A6632F378512}" sibTransId="{B3B1E37B-C734-4DC3-9AEE-6284593B2E3A}"/>
    <dgm:cxn modelId="{EABFDFF1-5F88-4AA7-B770-6667CCE4E4BE}" srcId="{DF49736D-AE85-45D5-A39E-CCE9EFD4F764}" destId="{0EFD9DB0-C081-4A37-BEA2-4982485CAE26}" srcOrd="1" destOrd="0" parTransId="{ED5DB3DD-F084-40AE-A9AE-C21C28B52676}" sibTransId="{811E0601-4B8C-4F19-B6FD-E38F44EB23FD}"/>
    <dgm:cxn modelId="{832F21F7-0311-461D-8C65-C9C368329AFC}" srcId="{9DF801AD-E7AD-4F02-827A-6E2D211EC1DE}" destId="{5127554D-0A92-4132-BEA6-6DB535E4421E}" srcOrd="0" destOrd="0" parTransId="{C56521D6-9BB8-4A0C-80A7-ACD8DD3F533C}" sibTransId="{3DDD334B-FFFE-46A7-8253-E3226AA03F81}"/>
    <dgm:cxn modelId="{A532DCE0-356B-4BC6-8359-FA41168FE4F9}" type="presParOf" srcId="{9723DBF5-625E-494F-8A3D-9F3EBF795068}" destId="{F8906709-8076-46CD-BE50-87986BC25C6A}" srcOrd="0" destOrd="0" presId="urn:microsoft.com/office/officeart/2005/8/layout/vList5"/>
    <dgm:cxn modelId="{E493CE2F-CBF3-4505-836C-A0B99571EDE2}" type="presParOf" srcId="{F8906709-8076-46CD-BE50-87986BC25C6A}" destId="{BDC649A8-109B-4AC4-B46B-657BA0C678B2}" srcOrd="0" destOrd="0" presId="urn:microsoft.com/office/officeart/2005/8/layout/vList5"/>
    <dgm:cxn modelId="{2E18CD30-BD2B-4600-82F4-BFD2B931B1F3}" type="presParOf" srcId="{9723DBF5-625E-494F-8A3D-9F3EBF795068}" destId="{3C87F69F-5F1C-4902-8BF0-719B1FD45B5B}" srcOrd="1" destOrd="0" presId="urn:microsoft.com/office/officeart/2005/8/layout/vList5"/>
    <dgm:cxn modelId="{635D4CA7-FEDC-49E6-BCCC-96BF095E66DE}" type="presParOf" srcId="{9723DBF5-625E-494F-8A3D-9F3EBF795068}" destId="{FA08E5AC-00D0-49B5-B5C8-759B534A2B68}" srcOrd="2" destOrd="0" presId="urn:microsoft.com/office/officeart/2005/8/layout/vList5"/>
    <dgm:cxn modelId="{BB5A4886-FD43-490C-8451-8054CF8DE829}" type="presParOf" srcId="{FA08E5AC-00D0-49B5-B5C8-759B534A2B68}" destId="{785E8CD2-B216-4872-922B-2A5281BD213D}" srcOrd="0" destOrd="0" presId="urn:microsoft.com/office/officeart/2005/8/layout/vList5"/>
    <dgm:cxn modelId="{AA078D1D-6113-469D-9587-3B1F0FCAD353}" type="presParOf" srcId="{9723DBF5-625E-494F-8A3D-9F3EBF795068}" destId="{B54B1232-909C-43EA-A327-E2F2B8EAAC2F}" srcOrd="3" destOrd="0" presId="urn:microsoft.com/office/officeart/2005/8/layout/vList5"/>
    <dgm:cxn modelId="{134D2BDC-C59E-421F-9E3E-9B1C12005634}" type="presParOf" srcId="{9723DBF5-625E-494F-8A3D-9F3EBF795068}" destId="{B54396A3-4644-4F36-AFF4-C1C1B80D3EEB}" srcOrd="4" destOrd="0" presId="urn:microsoft.com/office/officeart/2005/8/layout/vList5"/>
    <dgm:cxn modelId="{7690CFF1-1C5A-496E-ADE8-6A6AF5667EA4}" type="presParOf" srcId="{B54396A3-4644-4F36-AFF4-C1C1B80D3EEB}" destId="{ACDD3AE8-3FA1-4C5E-B0C2-E1B7C3BCB29F}" srcOrd="0" destOrd="0" presId="urn:microsoft.com/office/officeart/2005/8/layout/vList5"/>
    <dgm:cxn modelId="{39D1BAE2-C29E-4E00-8CE2-5894BEA25725}" type="presParOf" srcId="{9723DBF5-625E-494F-8A3D-9F3EBF795068}" destId="{5BA0192A-F88C-47BE-8498-935987D840CD}" srcOrd="5" destOrd="0" presId="urn:microsoft.com/office/officeart/2005/8/layout/vList5"/>
    <dgm:cxn modelId="{3054BC3D-AC66-402B-B050-67A4F750977E}" type="presParOf" srcId="{9723DBF5-625E-494F-8A3D-9F3EBF795068}" destId="{987668D2-9806-4BDF-9D92-C0BD519D1992}" srcOrd="6" destOrd="0" presId="urn:microsoft.com/office/officeart/2005/8/layout/vList5"/>
    <dgm:cxn modelId="{32499966-A5C8-42B7-A972-AF00BE58DD5F}" type="presParOf" srcId="{987668D2-9806-4BDF-9D92-C0BD519D1992}" destId="{49CEAAA3-8CAD-4B77-98F4-0059679203DF}" srcOrd="0" destOrd="0" presId="urn:microsoft.com/office/officeart/2005/8/layout/vList5"/>
    <dgm:cxn modelId="{3CDA089B-BE88-45BA-BD92-2FE35E8F73FE}" type="presParOf" srcId="{9723DBF5-625E-494F-8A3D-9F3EBF795068}" destId="{7F534809-571A-4CD5-9F67-DECA01E18D5F}" srcOrd="7" destOrd="0" presId="urn:microsoft.com/office/officeart/2005/8/layout/vList5"/>
    <dgm:cxn modelId="{003D1D07-94C3-4025-97CD-CADC02642AF5}" type="presParOf" srcId="{9723DBF5-625E-494F-8A3D-9F3EBF795068}" destId="{3E58FDDE-4954-48AE-A0EB-DDD2782479B2}" srcOrd="8" destOrd="0" presId="urn:microsoft.com/office/officeart/2005/8/layout/vList5"/>
    <dgm:cxn modelId="{39952056-D65B-4C2A-B052-60A65C80521C}" type="presParOf" srcId="{3E58FDDE-4954-48AE-A0EB-DDD2782479B2}" destId="{1188303D-BDE1-4704-B3F2-A96428110B7F}" srcOrd="0" destOrd="0" presId="urn:microsoft.com/office/officeart/2005/8/layout/vList5"/>
    <dgm:cxn modelId="{70493F57-5D91-4751-B186-9AC07F3FA51E}" type="presParOf" srcId="{3E58FDDE-4954-48AE-A0EB-DDD2782479B2}" destId="{515E10A1-2F55-4533-A32F-AA09E53CA1F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44C9E-C058-49F4-9531-8AA6B4578439}">
      <dsp:nvSpPr>
        <dsp:cNvPr id="0" name=""/>
        <dsp:cNvSpPr/>
      </dsp:nvSpPr>
      <dsp:spPr>
        <a:xfrm>
          <a:off x="0" y="415262"/>
          <a:ext cx="4078800" cy="110722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6560" tIns="395732" rIns="316560" bIns="135128" numCol="1" spcCol="1270" anchor="t" anchorCtr="0">
          <a:noAutofit/>
        </a:bodyPr>
        <a:lstStyle/>
        <a:p>
          <a:pPr marL="171450" lvl="1" indent="-171450" algn="l" defTabSz="844550">
            <a:lnSpc>
              <a:spcPct val="90000"/>
            </a:lnSpc>
            <a:spcBef>
              <a:spcPct val="0"/>
            </a:spcBef>
            <a:spcAft>
              <a:spcPct val="15000"/>
            </a:spcAft>
            <a:buChar char="•"/>
          </a:pPr>
          <a:r>
            <a:rPr lang="en-US" sz="1900" i="0" kern="1200"/>
            <a:t>OM, OE, mastoiditis</a:t>
          </a:r>
          <a:endParaRPr lang="en-US" sz="1900" kern="1200"/>
        </a:p>
        <a:p>
          <a:pPr marL="171450" lvl="1" indent="-171450" algn="l" defTabSz="844550">
            <a:lnSpc>
              <a:spcPct val="90000"/>
            </a:lnSpc>
            <a:spcBef>
              <a:spcPct val="0"/>
            </a:spcBef>
            <a:spcAft>
              <a:spcPct val="15000"/>
            </a:spcAft>
            <a:buChar char="•"/>
          </a:pPr>
          <a:r>
            <a:rPr lang="en-US" sz="1900" kern="1200"/>
            <a:t>nasal abscesses </a:t>
          </a:r>
        </a:p>
      </dsp:txBody>
      <dsp:txXfrm>
        <a:off x="0" y="415262"/>
        <a:ext cx="4078800" cy="1107225"/>
      </dsp:txXfrm>
    </dsp:sp>
    <dsp:sp modelId="{D0064F2B-E8CF-4ECA-A06C-C5115A9E6F0D}">
      <dsp:nvSpPr>
        <dsp:cNvPr id="0" name=""/>
        <dsp:cNvSpPr/>
      </dsp:nvSpPr>
      <dsp:spPr>
        <a:xfrm>
          <a:off x="203940" y="134822"/>
          <a:ext cx="2855160" cy="5608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18" tIns="0" rIns="107918" bIns="0" numCol="1" spcCol="1270" anchor="ctr" anchorCtr="0">
          <a:noAutofit/>
        </a:bodyPr>
        <a:lstStyle/>
        <a:p>
          <a:pPr marL="0" lvl="0" indent="0" algn="l" defTabSz="844550">
            <a:lnSpc>
              <a:spcPct val="90000"/>
            </a:lnSpc>
            <a:spcBef>
              <a:spcPct val="0"/>
            </a:spcBef>
            <a:spcAft>
              <a:spcPct val="35000"/>
            </a:spcAft>
            <a:buNone/>
          </a:pPr>
          <a:r>
            <a:rPr lang="en-US" sz="1900" kern="1200"/>
            <a:t>Ears &amp; Nose: </a:t>
          </a:r>
        </a:p>
      </dsp:txBody>
      <dsp:txXfrm>
        <a:off x="231320" y="162202"/>
        <a:ext cx="2800400" cy="506120"/>
      </dsp:txXfrm>
    </dsp:sp>
    <dsp:sp modelId="{04077A3C-5898-4BDC-AC94-7A10687966F2}">
      <dsp:nvSpPr>
        <dsp:cNvPr id="0" name=""/>
        <dsp:cNvSpPr/>
      </dsp:nvSpPr>
      <dsp:spPr>
        <a:xfrm>
          <a:off x="0" y="1905527"/>
          <a:ext cx="4078800" cy="1376550"/>
        </a:xfrm>
        <a:prstGeom prst="rect">
          <a:avLst/>
        </a:prstGeom>
        <a:solidFill>
          <a:schemeClr val="lt1">
            <a:alpha val="90000"/>
            <a:hueOff val="0"/>
            <a:satOff val="0"/>
            <a:lumOff val="0"/>
            <a:alphaOff val="0"/>
          </a:schemeClr>
        </a:solidFill>
        <a:ln w="12700" cap="flat" cmpd="sng" algn="ctr">
          <a:solidFill>
            <a:schemeClr val="accent5">
              <a:hueOff val="4467182"/>
              <a:satOff val="-32501"/>
              <a:lumOff val="-133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6560" tIns="395732" rIns="31656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Teeth &amp; gums, mouth ulcers</a:t>
          </a:r>
        </a:p>
        <a:p>
          <a:pPr marL="171450" lvl="1" indent="-171450" algn="l" defTabSz="844550">
            <a:lnSpc>
              <a:spcPct val="90000"/>
            </a:lnSpc>
            <a:spcBef>
              <a:spcPct val="0"/>
            </a:spcBef>
            <a:spcAft>
              <a:spcPct val="15000"/>
            </a:spcAft>
            <a:buChar char="•"/>
          </a:pPr>
          <a:r>
            <a:rPr lang="en-US" sz="1900" kern="1200"/>
            <a:t>Exudates</a:t>
          </a:r>
          <a:r>
            <a:rPr lang="en-US" sz="1900" i="0" kern="1200"/>
            <a:t>, petechiae,</a:t>
          </a:r>
          <a:r>
            <a:rPr lang="en-US" sz="1900" kern="1200"/>
            <a:t> tonsillar &amp; retropharyngeal</a:t>
          </a:r>
          <a:r>
            <a:rPr lang="en-US" sz="1900" i="0" kern="1200"/>
            <a:t> abscesses </a:t>
          </a:r>
          <a:endParaRPr lang="en-US" sz="1900" kern="1200"/>
        </a:p>
      </dsp:txBody>
      <dsp:txXfrm>
        <a:off x="0" y="1905527"/>
        <a:ext cx="4078800" cy="1376550"/>
      </dsp:txXfrm>
    </dsp:sp>
    <dsp:sp modelId="{DC83F1F9-1C23-4DAE-961D-08F92ECC8B2C}">
      <dsp:nvSpPr>
        <dsp:cNvPr id="0" name=""/>
        <dsp:cNvSpPr/>
      </dsp:nvSpPr>
      <dsp:spPr>
        <a:xfrm>
          <a:off x="203940" y="1625087"/>
          <a:ext cx="2855160" cy="560880"/>
        </a:xfrm>
        <a:prstGeom prst="roundRect">
          <a:avLst/>
        </a:prstGeom>
        <a:solidFill>
          <a:schemeClr val="accent5">
            <a:hueOff val="4467182"/>
            <a:satOff val="-32501"/>
            <a:lumOff val="-1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18" tIns="0" rIns="107918" bIns="0" numCol="1" spcCol="1270" anchor="ctr" anchorCtr="0">
          <a:noAutofit/>
        </a:bodyPr>
        <a:lstStyle/>
        <a:p>
          <a:pPr marL="0" lvl="0" indent="0" algn="l" defTabSz="844550">
            <a:lnSpc>
              <a:spcPct val="90000"/>
            </a:lnSpc>
            <a:spcBef>
              <a:spcPct val="0"/>
            </a:spcBef>
            <a:spcAft>
              <a:spcPct val="35000"/>
            </a:spcAft>
            <a:buNone/>
          </a:pPr>
          <a:r>
            <a:rPr lang="en-US" sz="1900" kern="1200"/>
            <a:t>Mouth and throat: </a:t>
          </a:r>
        </a:p>
      </dsp:txBody>
      <dsp:txXfrm>
        <a:off x="231320" y="1652467"/>
        <a:ext cx="280040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5B54B-958C-4B59-858C-7A792637E1B2}">
      <dsp:nvSpPr>
        <dsp:cNvPr id="0" name=""/>
        <dsp:cNvSpPr/>
      </dsp:nvSpPr>
      <dsp:spPr>
        <a:xfrm rot="5400000">
          <a:off x="3867724" y="-1483888"/>
          <a:ext cx="857031" cy="404352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b="0" i="1" kern="1200" baseline="0" dirty="0">
              <a:latin typeface="Calibri"/>
              <a:ea typeface="Calibri"/>
              <a:cs typeface="Calibri"/>
            </a:rPr>
            <a:t>Lymphadenopathy, thyromegaly (thyrotoxicosis) </a:t>
          </a:r>
          <a:endParaRPr lang="en-US" sz="1600" kern="1200" dirty="0">
            <a:latin typeface="Calibri"/>
            <a:ea typeface="Calibri"/>
            <a:cs typeface="Calibri"/>
          </a:endParaRPr>
        </a:p>
      </dsp:txBody>
      <dsp:txXfrm rot="-5400000">
        <a:off x="2274480" y="151193"/>
        <a:ext cx="4001683" cy="773357"/>
      </dsp:txXfrm>
    </dsp:sp>
    <dsp:sp modelId="{1140FA21-3653-49CC-83B7-D5CCEBB309F2}">
      <dsp:nvSpPr>
        <dsp:cNvPr id="0" name=""/>
        <dsp:cNvSpPr/>
      </dsp:nvSpPr>
      <dsp:spPr>
        <a:xfrm>
          <a:off x="0" y="2227"/>
          <a:ext cx="2274480" cy="10712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b="1" kern="1200" dirty="0">
              <a:latin typeface="Calibri"/>
              <a:ea typeface="Calibri"/>
              <a:cs typeface="Calibri"/>
            </a:rPr>
            <a:t>Neck</a:t>
          </a:r>
          <a:r>
            <a:rPr lang="en-US" sz="3800" kern="1200" dirty="0">
              <a:latin typeface="Calibri"/>
              <a:ea typeface="Calibri"/>
              <a:cs typeface="Calibri"/>
            </a:rPr>
            <a:t>: </a:t>
          </a:r>
        </a:p>
      </dsp:txBody>
      <dsp:txXfrm>
        <a:off x="52296" y="54523"/>
        <a:ext cx="2169888" cy="966697"/>
      </dsp:txXfrm>
    </dsp:sp>
    <dsp:sp modelId="{80CE31D8-70C9-44F1-A6FA-B079377CE811}">
      <dsp:nvSpPr>
        <dsp:cNvPr id="0" name=""/>
        <dsp:cNvSpPr/>
      </dsp:nvSpPr>
      <dsp:spPr>
        <a:xfrm rot="5400000">
          <a:off x="3867724" y="-359034"/>
          <a:ext cx="857031" cy="404352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1" kern="1200" baseline="0" dirty="0">
              <a:latin typeface="Calibri"/>
              <a:ea typeface="Calibri"/>
              <a:cs typeface="Calibri"/>
            </a:rPr>
            <a:t>new heart murmurs (endocarditis or atrial myxoma) </a:t>
          </a:r>
          <a:endParaRPr lang="en-US" sz="1600" kern="1200" dirty="0">
            <a:latin typeface="Calibri"/>
            <a:ea typeface="Calibri"/>
            <a:cs typeface="Calibri"/>
          </a:endParaRPr>
        </a:p>
        <a:p>
          <a:pPr marL="171450" lvl="1" indent="-171450" algn="l" defTabSz="711200">
            <a:lnSpc>
              <a:spcPct val="90000"/>
            </a:lnSpc>
            <a:spcBef>
              <a:spcPct val="0"/>
            </a:spcBef>
            <a:spcAft>
              <a:spcPct val="15000"/>
            </a:spcAft>
            <a:buChar char="•"/>
          </a:pPr>
          <a:r>
            <a:rPr lang="en-US" sz="1600" b="0" i="1" kern="1200" baseline="0" dirty="0">
              <a:latin typeface="Calibri"/>
              <a:ea typeface="Calibri"/>
              <a:cs typeface="Calibri"/>
            </a:rPr>
            <a:t>pericardial friction rub (pericarditis)</a:t>
          </a:r>
          <a:endParaRPr lang="en-US" sz="1600" kern="1200" dirty="0">
            <a:latin typeface="Calibri"/>
            <a:ea typeface="Calibri"/>
            <a:cs typeface="Calibri"/>
          </a:endParaRPr>
        </a:p>
      </dsp:txBody>
      <dsp:txXfrm rot="-5400000">
        <a:off x="2274480" y="1276047"/>
        <a:ext cx="4001683" cy="773357"/>
      </dsp:txXfrm>
    </dsp:sp>
    <dsp:sp modelId="{FB2F7C6D-DDC3-4DF6-A4A5-5347B3A6CEA5}">
      <dsp:nvSpPr>
        <dsp:cNvPr id="0" name=""/>
        <dsp:cNvSpPr/>
      </dsp:nvSpPr>
      <dsp:spPr>
        <a:xfrm>
          <a:off x="0" y="1127081"/>
          <a:ext cx="2274480" cy="10712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b="1" kern="1200" dirty="0">
              <a:latin typeface="Calibri"/>
              <a:ea typeface="Calibri"/>
              <a:cs typeface="Calibri"/>
            </a:rPr>
            <a:t>Cardiac</a:t>
          </a:r>
          <a:r>
            <a:rPr lang="en-US" sz="3800" kern="1200" dirty="0">
              <a:latin typeface="Calibri"/>
              <a:ea typeface="Calibri"/>
              <a:cs typeface="Calibri"/>
            </a:rPr>
            <a:t>: </a:t>
          </a:r>
        </a:p>
      </dsp:txBody>
      <dsp:txXfrm>
        <a:off x="52296" y="1179377"/>
        <a:ext cx="2169888" cy="966697"/>
      </dsp:txXfrm>
    </dsp:sp>
    <dsp:sp modelId="{70D14D61-008B-4CAB-8A6A-F80DF7F7164B}">
      <dsp:nvSpPr>
        <dsp:cNvPr id="0" name=""/>
        <dsp:cNvSpPr/>
      </dsp:nvSpPr>
      <dsp:spPr>
        <a:xfrm rot="5400000">
          <a:off x="3867724" y="765819"/>
          <a:ext cx="857031" cy="404352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1" kern="1200" baseline="0" dirty="0">
              <a:latin typeface="Calibri"/>
              <a:ea typeface="Calibri"/>
              <a:cs typeface="Calibri"/>
            </a:rPr>
            <a:t>swollen joints-&gt; JIA, inability to bear weight, swollen joint -&gt; osteomyelitis/ septic arthritis </a:t>
          </a:r>
          <a:endParaRPr lang="en-US" sz="1600" kern="1200" dirty="0">
            <a:latin typeface="Calibri"/>
            <a:ea typeface="Calibri"/>
            <a:cs typeface="Calibri"/>
          </a:endParaRPr>
        </a:p>
      </dsp:txBody>
      <dsp:txXfrm rot="-5400000">
        <a:off x="2274480" y="2400901"/>
        <a:ext cx="4001683" cy="773357"/>
      </dsp:txXfrm>
    </dsp:sp>
    <dsp:sp modelId="{EE0E16AC-18D1-40EE-A52C-4C2542174AA8}">
      <dsp:nvSpPr>
        <dsp:cNvPr id="0" name=""/>
        <dsp:cNvSpPr/>
      </dsp:nvSpPr>
      <dsp:spPr>
        <a:xfrm>
          <a:off x="0" y="2251934"/>
          <a:ext cx="2274480" cy="10712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b="1" kern="1200" dirty="0">
              <a:latin typeface="Calibri"/>
              <a:ea typeface="Calibri"/>
              <a:cs typeface="Calibri"/>
            </a:rPr>
            <a:t>MSK</a:t>
          </a:r>
          <a:r>
            <a:rPr lang="en-US" sz="3800" kern="1200" dirty="0">
              <a:latin typeface="Calibri"/>
              <a:ea typeface="Calibri"/>
              <a:cs typeface="Calibri"/>
            </a:rPr>
            <a:t>:</a:t>
          </a:r>
        </a:p>
      </dsp:txBody>
      <dsp:txXfrm>
        <a:off x="52296" y="2304230"/>
        <a:ext cx="2169888" cy="966697"/>
      </dsp:txXfrm>
    </dsp:sp>
    <dsp:sp modelId="{167E837B-2091-451B-9F12-91D87C9EE4B5}">
      <dsp:nvSpPr>
        <dsp:cNvPr id="0" name=""/>
        <dsp:cNvSpPr/>
      </dsp:nvSpPr>
      <dsp:spPr>
        <a:xfrm rot="5400000">
          <a:off x="3867724" y="1890673"/>
          <a:ext cx="857031" cy="404352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b="0" i="1" kern="1200" baseline="0" dirty="0">
              <a:latin typeface="Calibri"/>
              <a:ea typeface="Calibri"/>
              <a:cs typeface="Calibri"/>
            </a:rPr>
            <a:t>Rashes</a:t>
          </a:r>
          <a:endParaRPr lang="en-US" sz="1600" kern="1200" dirty="0">
            <a:latin typeface="Calibri"/>
            <a:ea typeface="Calibri"/>
            <a:cs typeface="Calibri"/>
          </a:endParaRPr>
        </a:p>
      </dsp:txBody>
      <dsp:txXfrm rot="-5400000">
        <a:off x="2274480" y="3525755"/>
        <a:ext cx="4001683" cy="773357"/>
      </dsp:txXfrm>
    </dsp:sp>
    <dsp:sp modelId="{C042B80D-88B8-41C5-B0D9-97A3657DAFBA}">
      <dsp:nvSpPr>
        <dsp:cNvPr id="0" name=""/>
        <dsp:cNvSpPr/>
      </dsp:nvSpPr>
      <dsp:spPr>
        <a:xfrm>
          <a:off x="0" y="3376788"/>
          <a:ext cx="2274480" cy="10712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b="1" kern="1200" dirty="0">
              <a:latin typeface="Calibri"/>
              <a:ea typeface="Calibri"/>
              <a:cs typeface="Calibri"/>
            </a:rPr>
            <a:t>Skin</a:t>
          </a:r>
          <a:r>
            <a:rPr lang="en-US" sz="3800" kern="1200" dirty="0">
              <a:latin typeface="Calibri"/>
              <a:ea typeface="Calibri"/>
              <a:cs typeface="Calibri"/>
            </a:rPr>
            <a:t>: </a:t>
          </a:r>
        </a:p>
      </dsp:txBody>
      <dsp:txXfrm>
        <a:off x="52296" y="3429084"/>
        <a:ext cx="2169888" cy="9666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649A8-109B-4AC4-B46B-657BA0C678B2}">
      <dsp:nvSpPr>
        <dsp:cNvPr id="0" name=""/>
        <dsp:cNvSpPr/>
      </dsp:nvSpPr>
      <dsp:spPr>
        <a:xfrm>
          <a:off x="0" y="3006"/>
          <a:ext cx="2342241" cy="131446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Ill- appearing</a:t>
          </a:r>
        </a:p>
      </dsp:txBody>
      <dsp:txXfrm>
        <a:off x="64167" y="67173"/>
        <a:ext cx="2213907" cy="1186131"/>
      </dsp:txXfrm>
    </dsp:sp>
    <dsp:sp modelId="{785E8CD2-B216-4872-922B-2A5281BD213D}">
      <dsp:nvSpPr>
        <dsp:cNvPr id="0" name=""/>
        <dsp:cNvSpPr/>
      </dsp:nvSpPr>
      <dsp:spPr>
        <a:xfrm>
          <a:off x="0" y="1383194"/>
          <a:ext cx="2342241" cy="131446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Immunocompromised or infant ≤ 28 days</a:t>
          </a:r>
        </a:p>
      </dsp:txBody>
      <dsp:txXfrm>
        <a:off x="64167" y="1447361"/>
        <a:ext cx="2213907" cy="1186131"/>
      </dsp:txXfrm>
    </dsp:sp>
    <dsp:sp modelId="{ACDD3AE8-3FA1-4C5E-B0C2-E1B7C3BCB29F}">
      <dsp:nvSpPr>
        <dsp:cNvPr id="0" name=""/>
        <dsp:cNvSpPr/>
      </dsp:nvSpPr>
      <dsp:spPr>
        <a:xfrm>
          <a:off x="0" y="2763383"/>
          <a:ext cx="2342241" cy="131446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Vitals signs suggesting SEPSIS! </a:t>
          </a:r>
        </a:p>
      </dsp:txBody>
      <dsp:txXfrm>
        <a:off x="64167" y="2827550"/>
        <a:ext cx="2213907" cy="1186131"/>
      </dsp:txXfrm>
    </dsp:sp>
    <dsp:sp modelId="{49CEAAA3-8CAD-4B77-98F4-0059679203DF}">
      <dsp:nvSpPr>
        <dsp:cNvPr id="0" name=""/>
        <dsp:cNvSpPr/>
      </dsp:nvSpPr>
      <dsp:spPr>
        <a:xfrm>
          <a:off x="0" y="4143571"/>
          <a:ext cx="2342241" cy="131446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Abnormal neuro exam or signs of meningitis </a:t>
          </a:r>
        </a:p>
      </dsp:txBody>
      <dsp:txXfrm>
        <a:off x="64167" y="4207738"/>
        <a:ext cx="2213907" cy="1186131"/>
      </dsp:txXfrm>
    </dsp:sp>
    <dsp:sp modelId="{515E10A1-2F55-4533-A32F-AA09E53CA1F3}">
      <dsp:nvSpPr>
        <dsp:cNvPr id="0" name=""/>
        <dsp:cNvSpPr/>
      </dsp:nvSpPr>
      <dsp:spPr>
        <a:xfrm rot="5400000">
          <a:off x="3898448" y="4099000"/>
          <a:ext cx="1051572" cy="4163985"/>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a:t>Neutropenia</a:t>
          </a:r>
        </a:p>
        <a:p>
          <a:pPr marL="114300" lvl="1" indent="-114300" algn="l" defTabSz="622300">
            <a:lnSpc>
              <a:spcPct val="90000"/>
            </a:lnSpc>
            <a:spcBef>
              <a:spcPct val="0"/>
            </a:spcBef>
            <a:spcAft>
              <a:spcPct val="15000"/>
            </a:spcAft>
            <a:buChar char="•"/>
          </a:pPr>
          <a:r>
            <a:rPr lang="en-US" sz="1400" i="0" kern="1200"/>
            <a:t>More than 1 cell line is significantly down (WBC/HGB/PLT) </a:t>
          </a:r>
          <a:endParaRPr lang="en-US" sz="1400" kern="1200"/>
        </a:p>
        <a:p>
          <a:pPr marL="114300" lvl="1" indent="-114300" algn="l" defTabSz="622300">
            <a:lnSpc>
              <a:spcPct val="90000"/>
            </a:lnSpc>
            <a:spcBef>
              <a:spcPct val="0"/>
            </a:spcBef>
            <a:spcAft>
              <a:spcPct val="15000"/>
            </a:spcAft>
            <a:buChar char="•"/>
          </a:pPr>
          <a:r>
            <a:rPr lang="en-US" sz="1400" kern="1200"/>
            <a:t>Inflammatory markers are significantly elevated </a:t>
          </a:r>
        </a:p>
      </dsp:txBody>
      <dsp:txXfrm rot="-5400000">
        <a:off x="2342242" y="5706540"/>
        <a:ext cx="4112651" cy="948904"/>
      </dsp:txXfrm>
    </dsp:sp>
    <dsp:sp modelId="{1188303D-BDE1-4704-B3F2-A96428110B7F}">
      <dsp:nvSpPr>
        <dsp:cNvPr id="0" name=""/>
        <dsp:cNvSpPr/>
      </dsp:nvSpPr>
      <dsp:spPr>
        <a:xfrm>
          <a:off x="0" y="5523760"/>
          <a:ext cx="2342241" cy="1314465"/>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a:t>Significant </a:t>
          </a:r>
          <a:r>
            <a:rPr lang="en-US" sz="1600" kern="1200">
              <a:latin typeface="Goudy Old Style"/>
            </a:rPr>
            <a:t>lab</a:t>
          </a:r>
          <a:r>
            <a:rPr lang="en-US" sz="1600" kern="1200"/>
            <a:t> abnormalities</a:t>
          </a:r>
        </a:p>
      </dsp:txBody>
      <dsp:txXfrm>
        <a:off x="64167" y="5587927"/>
        <a:ext cx="2213907" cy="118613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4B5FD6F4-365E-442C-8FA3-0CCE30F4455A}" type="datetimeFigureOut">
              <a:t>10/9/2026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D10C74D5-81C8-45CE-8ED5-32094F5D7450}" type="slidenum">
              <a:t>‹#›</a:t>
            </a:fld>
            <a:endParaRPr lang="en-US"/>
          </a:p>
        </p:txBody>
      </p:sp>
    </p:spTree>
    <p:extLst>
      <p:ext uri="{BB962C8B-B14F-4D97-AF65-F5344CB8AC3E}">
        <p14:creationId xmlns:p14="http://schemas.microsoft.com/office/powerpoint/2010/main" val="538110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JIA- "heat rash"  usually presents with fever spikes and is mostly under the axillae and around the waist, but can be anywhere</a:t>
            </a:r>
          </a:p>
        </p:txBody>
      </p:sp>
      <p:sp>
        <p:nvSpPr>
          <p:cNvPr id="4" name="Slide Number Placeholder 3"/>
          <p:cNvSpPr>
            <a:spLocks noGrp="1"/>
          </p:cNvSpPr>
          <p:nvPr>
            <p:ph type="sldNum" sz="quarter" idx="5"/>
          </p:nvPr>
        </p:nvSpPr>
        <p:spPr/>
        <p:txBody>
          <a:bodyPr/>
          <a:lstStyle/>
          <a:p>
            <a:fld id="{49617D2B-067B-4742-830D-2DC17C9BC519}" type="slidenum">
              <a:rPr lang="en-US"/>
              <a:t>28</a:t>
            </a:fld>
            <a:endParaRPr lang="en-US"/>
          </a:p>
        </p:txBody>
      </p:sp>
    </p:spTree>
    <p:extLst>
      <p:ext uri="{BB962C8B-B14F-4D97-AF65-F5344CB8AC3E}">
        <p14:creationId xmlns:p14="http://schemas.microsoft.com/office/powerpoint/2010/main" val="3575617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noChangeAspect="1"/>
          </p:cNvSpPr>
          <p:nvPr>
            <p:ph type="pic" sz="quarter" idx="13" hasCustomPrompt="1"/>
          </p:nvPr>
        </p:nvSpPr>
        <p:spPr>
          <a:xfrm>
            <a:off x="6789" y="-1"/>
            <a:ext cx="12192001" cy="6858000"/>
          </a:xfrm>
          <a:blipFill>
            <a:blip r:embed="rId2">
              <a:alphaModFix amt="70000"/>
            </a:blip>
            <a:stretch>
              <a:fillRect/>
            </a:stretch>
          </a:blipFill>
        </p:spPr>
        <p:txBody>
          <a:bodyPr anchor="t"/>
          <a:lstStyle>
            <a:lvl1pPr>
              <a:defRPr/>
            </a:lvl1pPr>
          </a:lstStyle>
          <a:p>
            <a:endParaRP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dirty="0"/>
              <a:t>Click to edit Master title style</a:t>
            </a:r>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dirty="0"/>
              <a:t>Click to edit Master subtitle style</a:t>
            </a:r>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7DA2CEDE-2AB4-4FB8-9551-E0AA4222B1A3}" type="datetimeFigureOut">
              <a:rPr lang="en-US" dirty="0"/>
              <a:t>10/9/2026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r>
              <a:rPr lang="en-US" dirty="0"/>
              <a:t>
              </a:t>
            </a:r>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5E0677F5-4A8A-4BF1-96BE-3BAE8FBAFE2E}" type="slidenum">
              <a:rPr lang="en-US" dirty="0"/>
              <a:pPr/>
              <a:t>‹#›</a:t>
            </a:fld>
            <a:endParaRPr lang="en-US" dirty="0"/>
          </a:p>
        </p:txBody>
      </p:sp>
    </p:spTree>
    <p:extLst>
      <p:ext uri="{BB962C8B-B14F-4D97-AF65-F5344CB8AC3E}">
        <p14:creationId xmlns:p14="http://schemas.microsoft.com/office/powerpoint/2010/main" val="1830313345"/>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80EE6BAA-0080-49BB-A5F6-D96B22DFE410}" type="datetimeFigureOut">
              <a:rPr lang="en-US" dirty="0"/>
              <a:t>10/9/2026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r>
              <a:rPr lang="en-US" dirty="0"/>
              <a:t>
              </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453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noChangeAspect="1"/>
          </p:cNvSpPr>
          <p:nvPr>
            <p:ph type="pic" sz="quarter" idx="13" hasCustomPrompt="1"/>
          </p:nvPr>
        </p:nvSpPr>
        <p:spPr>
          <a:xfrm>
            <a:off x="0" y="0"/>
            <a:ext cx="12192000" cy="6858000"/>
          </a:xfrm>
          <a:blipFill>
            <a:blip r:embed="rId2">
              <a:alphaModFix amt="70000"/>
            </a:blip>
            <a:stretch>
              <a:fillRect l="-2" t="-1" b="-19091"/>
            </a:stretch>
          </a:blipFill>
        </p:spPr>
        <p:txBody>
          <a:bodyPr anchor="t"/>
          <a:lstStyle>
            <a:lvl1pPr>
              <a:defRPr/>
            </a:lvl1pPr>
          </a:lstStyle>
          <a:p>
            <a:endParaRP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dirty="0"/>
              <a:t>Click to edit Master title style</a:t>
            </a:r>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dirty="0"/>
              <a:t>Click to edit Master subtitle style</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21560963-1EEA-4BDE-8FF9-3FEE13B5D43C}" type="datetimeFigureOut">
              <a:rPr lang="en-US" dirty="0"/>
              <a:t>10/9/2026</a:t>
            </a:fld>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r>
              <a:rPr lang="en-US" dirty="0"/>
              <a:t>
              </a:t>
            </a:r>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5E0677F5-4A8A-4BF1-96BE-3BAE8FBAFE2E}" type="slidenum">
              <a:rPr lang="en-US" dirty="0"/>
              <a:t>‹#›</a:t>
            </a:fld>
            <a:endParaRPr lang="en-US" dirty="0"/>
          </a:p>
        </p:txBody>
      </p:sp>
    </p:spTree>
    <p:extLst>
      <p:ext uri="{BB962C8B-B14F-4D97-AF65-F5344CB8AC3E}">
        <p14:creationId xmlns:p14="http://schemas.microsoft.com/office/powerpoint/2010/main" val="2200420017"/>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dirty="0"/>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dirty="0"/>
              <a:t>Click to edit Master subtitle style</a:t>
            </a:r>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7DA2CEDE-2AB4-4FB8-9551-E0AA4222B1A3}" type="datetimeFigureOut">
              <a:rPr lang="en-US" dirty="0"/>
              <a:t>10/9/2026</a:t>
            </a:fld>
            <a:endParaRPr lang="en-US" dirty="0"/>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r>
              <a:rPr lang="en-US" dirty="0"/>
              <a:t>
              </a:t>
            </a:r>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5E0677F5-4A8A-4BF1-96BE-3BAE8FBAFE2E}" type="slidenum">
              <a:rPr lang="en-US" dirty="0"/>
              <a:pPr/>
              <a:t>‹#›</a:t>
            </a:fld>
            <a:endParaRPr lang="en-US" dirty="0"/>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91330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7DA2CEDE-2AB4-4FB8-9551-E0AA4222B1A3}" type="datetimeFigureOut">
              <a:rPr lang="en-US" dirty="0"/>
              <a:t>10/9/2026</a:t>
            </a:fld>
            <a:endParaRPr lang="en-US" dirty="0"/>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r>
              <a:rPr lang="en-US" dirty="0"/>
              <a:t>
              </a:t>
            </a:r>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5E0677F5-4A8A-4BF1-96BE-3BAE8FBAFE2E}" type="slidenum">
              <a:rPr lang="en-US" dirty="0"/>
              <a:pPr/>
              <a:t>‹#›</a:t>
            </a:fld>
            <a:endParaRPr lang="en-US" dirty="0"/>
          </a:p>
        </p:txBody>
      </p:sp>
    </p:spTree>
    <p:extLst>
      <p:ext uri="{BB962C8B-B14F-4D97-AF65-F5344CB8AC3E}">
        <p14:creationId xmlns:p14="http://schemas.microsoft.com/office/powerpoint/2010/main" val="3774788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dirty="0"/>
              <a:t>Click to edit Master title style</a:t>
            </a:r>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7DA2CEDE-2AB4-4FB8-9551-E0AA4222B1A3}" type="datetimeFigureOut">
              <a:rPr lang="en-US" dirty="0"/>
              <a:t>10/9/2026</a:t>
            </a:fld>
            <a:endParaRPr lang="en-US" dirty="0"/>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r>
              <a:rPr lang="en-US" dirty="0"/>
              <a:t>
              </a:t>
            </a:r>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5E0677F5-4A8A-4BF1-96BE-3BAE8FBAFE2E}" type="slidenum">
              <a:rPr lang="en-US" dirty="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414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dirty="0"/>
              <a:t>Click to edit Master title style</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75515BC3-2A9C-497B-B82C-246EEDDDF89C}" type="datetimeFigureOut">
              <a:rPr lang="en-US" dirty="0"/>
              <a:t>10/9/2026</a:t>
            </a:fld>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r>
              <a:rPr lang="en-US" dirty="0"/>
              <a:t>
              </a:t>
            </a:r>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noChangeAspect="1"/>
          </p:cNvSpPr>
          <p:nvPr>
            <p:ph type="pic" sz="quarter" idx="17" hasCustomPrompt="1"/>
          </p:nvPr>
        </p:nvSpPr>
        <p:spPr>
          <a:xfrm>
            <a:off x="0" y="4492402"/>
            <a:ext cx="12192000" cy="2365597"/>
          </a:xfrm>
          <a:blipFill>
            <a:blip r:embed="rId2">
              <a:alphaModFix amt="70000"/>
            </a:blip>
            <a:stretch>
              <a:fillRect/>
            </a:stretch>
          </a:blipFill>
        </p:spPr>
        <p:txBody>
          <a:bodyPr anchor="t"/>
          <a:lstStyle>
            <a:lvl1pPr>
              <a:defRPr/>
            </a:lvl1pPr>
          </a:lstStyle>
          <a:p>
            <a:endParaRPr/>
          </a:p>
        </p:txBody>
      </p:sp>
    </p:spTree>
    <p:extLst>
      <p:ext uri="{BB962C8B-B14F-4D97-AF65-F5344CB8AC3E}">
        <p14:creationId xmlns:p14="http://schemas.microsoft.com/office/powerpoint/2010/main" val="4671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7DA2CEDE-2AB4-4FB8-9551-E0AA4222B1A3}" type="datetimeFigureOut">
              <a:rPr lang="en-US" dirty="0"/>
              <a:t>10/9/2026</a:t>
            </a:fld>
            <a:endParaRPr lang="en-US" dirty="0"/>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r>
              <a:rPr lang="en-US" dirty="0"/>
              <a:t>
              </a:t>
            </a:r>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5E0677F5-4A8A-4BF1-96BE-3BAE8FBAFE2E}" type="slidenum">
              <a:rPr lang="en-US" dirty="0"/>
              <a:pPr/>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3033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dirty="0"/>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3E08220-0958-4EB6-84AC-FBA5654D4035}" type="datetimeFigureOut">
              <a:rPr lang="en-US" dirty="0"/>
              <a:t>10/9/2026</a:t>
            </a:fld>
            <a:endParaRPr lang="en-US" dirty="0"/>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r>
              <a:rPr lang="en-US" dirty="0"/>
              <a:t>
              </a:t>
            </a:r>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051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37D881E9-FF16-48A7-B8AA-A17AAAEAD6E1}" type="datetimeFigureOut">
              <a:rPr lang="en-US" dirty="0"/>
              <a:t>10/9/2026</a:t>
            </a:fld>
            <a:endParaRPr lang="en-US" dirty="0"/>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r>
              <a:rPr lang="en-US" dirty="0"/>
              <a:t>
              </a:t>
            </a:r>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noChangeAspect="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nchor="t"/>
          <a:lstStyle>
            <a:lvl1pPr>
              <a:defRPr/>
            </a:lvl1pPr>
          </a:lstStyle>
          <a:p>
            <a:endParaRP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993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noChangeAspect="1"/>
          </p:cNvSpPr>
          <p:nvPr>
            <p:ph type="pic" sz="quarter" idx="16" hasCustomPrompt="1"/>
          </p:nvPr>
        </p:nvSpPr>
        <p:spPr>
          <a:xfrm>
            <a:off x="0" y="0"/>
            <a:ext cx="12192000" cy="3864075"/>
          </a:xfrm>
          <a:blipFill dpi="0" rotWithShape="1">
            <a:blip r:embed="rId2">
              <a:alphaModFix amt="60000"/>
            </a:blip>
            <a:srcRect/>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862C1B48-5712-40E8-928E-1136C5D12A17}" type="datetimeFigureOut">
              <a:rPr lang="en-US" dirty="0"/>
              <a:t>10/9/2026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5E0677F5-4A8A-4BF1-96BE-3BAE8FBAFE2E}" type="slidenum">
              <a:rPr lang="en-US" dirty="0"/>
              <a:t>‹#›</a:t>
            </a:fld>
            <a:endParaRPr lang="en-US" dirty="0"/>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527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noChangeAspect="1"/>
          </p:cNvSpPr>
          <p:nvPr>
            <p:ph type="pic" sz="quarter" idx="15" hasCustomPrompt="1"/>
          </p:nvPr>
        </p:nvSpPr>
        <p:spPr>
          <a:xfrm>
            <a:off x="0" y="1"/>
            <a:ext cx="6959600" cy="6858000"/>
          </a:xfrm>
          <a:blipFill>
            <a:blip r:embed="rId2">
              <a:alphaModFix amt="60000"/>
            </a:blip>
            <a:stretch>
              <a:fillRect/>
            </a:stretch>
          </a:blipFill>
        </p:spPr>
        <p:txBody>
          <a:bodyPr anchor="t"/>
          <a:lstStyle>
            <a:lvl1pPr>
              <a:defRPr/>
            </a:lvl1pPr>
          </a:lstStyle>
          <a:p>
            <a:endParaRP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2BDF39F2-6977-4B14-98E3-4DFE82804B0D}" type="datetimeFigureOut">
              <a:rPr lang="en-US" dirty="0"/>
              <a:t>10/9/2026</a:t>
            </a:fld>
            <a:endParaRPr lang="en-US" dirty="0"/>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r>
              <a:rPr lang="en-US" dirty="0"/>
              <a:t>
              </a:t>
            </a:r>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051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dirty="0"/>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62C1B48-5712-40E8-928E-1136C5D12A17}" type="datetimeFigureOut">
              <a:rPr lang="en-US" dirty="0"/>
              <a:t>10/9/2026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noChangeAspect="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nchor="t"/>
          <a:lstStyle>
            <a:lvl1pPr>
              <a:defRPr/>
            </a:lvl1pPr>
          </a:lstStyle>
          <a:p>
            <a:endParaRPr/>
          </a:p>
        </p:txBody>
      </p:sp>
    </p:spTree>
    <p:extLst>
      <p:ext uri="{BB962C8B-B14F-4D97-AF65-F5344CB8AC3E}">
        <p14:creationId xmlns:p14="http://schemas.microsoft.com/office/powerpoint/2010/main" val="167608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dirty="0"/>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23EC03A-74B3-46B6-A70D-0B367EABDC7F}" type="datetimeFigureOut">
              <a:rPr lang="en-US" dirty="0"/>
              <a:t>10/9/2026</a:t>
            </a:fld>
            <a:endParaRPr lang="en-US" dirty="0"/>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r>
              <a:rPr lang="en-US" dirty="0"/>
              <a:t>
              </a:t>
            </a:r>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noChangeAspect="1"/>
          </p:cNvSpPr>
          <p:nvPr>
            <p:ph type="pic" sz="quarter" idx="15" hasCustomPrompt="1"/>
          </p:nvPr>
        </p:nvSpPr>
        <p:spPr>
          <a:xfrm>
            <a:off x="8731045" y="0"/>
            <a:ext cx="3460955" cy="6866879"/>
          </a:xfrm>
          <a:blipFill>
            <a:blip r:embed="rId2">
              <a:alphaModFix amt="60000"/>
            </a:blip>
            <a:stretch>
              <a:fillRect/>
            </a:stretch>
          </a:blipFill>
        </p:spPr>
        <p:txBody>
          <a:bodyPr anchor="t"/>
          <a:lstStyle>
            <a:lvl1pPr>
              <a:defRPr/>
            </a:lvl1pPr>
          </a:lstStyle>
          <a:p>
            <a:endParaRP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641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D6F66A7C-2450-4D43-AEC7-53AFAE9E8A03}" type="datetimeFigureOut">
              <a:rPr lang="en-US" dirty="0"/>
              <a:t>10/9/2026</a:t>
            </a:fld>
            <a:endParaRPr lang="en-US" dirty="0"/>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r>
              <a:rPr lang="en-US" dirty="0"/>
              <a:t>
              </a:t>
            </a:r>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5E0677F5-4A8A-4BF1-96BE-3BAE8FBAFE2E}" type="slidenum">
              <a:rPr lang="en-US" dirty="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noChangeAspect="1"/>
          </p:cNvSpPr>
          <p:nvPr>
            <p:ph type="pic" sz="quarter" idx="15" hasCustomPrompt="1"/>
          </p:nvPr>
        </p:nvSpPr>
        <p:spPr>
          <a:xfrm>
            <a:off x="7620000" y="0"/>
            <a:ext cx="4572000" cy="6858000"/>
          </a:xfrm>
          <a:blipFill>
            <a:blip r:embed="rId2">
              <a:alphaModFix amt="60000"/>
            </a:blip>
            <a:stretch>
              <a:fillRect/>
            </a:stretch>
          </a:blipFill>
        </p:spPr>
        <p:txBody>
          <a:bodyPr anchor="t"/>
          <a:lstStyle>
            <a:lvl1pPr>
              <a:defRPr/>
            </a:lvl1pPr>
          </a:lstStyle>
          <a:p>
            <a:endParaRP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541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dirty="0"/>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noChangeAspect="1"/>
          </p:cNvSpPr>
          <p:nvPr>
            <p:ph type="pic" sz="quarter" idx="19" hasCustomPrompt="1"/>
          </p:nvPr>
        </p:nvSpPr>
        <p:spPr>
          <a:xfrm>
            <a:off x="-17796" y="0"/>
            <a:ext cx="12209796" cy="2420098"/>
          </a:xfrm>
          <a:blipFill dpi="0" rotWithShape="1">
            <a:blip r:embed="rId2">
              <a:alphaModFix amt="60000"/>
            </a:blip>
            <a:srcRect/>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FBC323F5-F813-45BA-B261-A7C41DB03AE5}" type="datetimeFigureOut">
              <a:rPr lang="en-US" dirty="0"/>
              <a:t>10/9/2026</a:t>
            </a:fld>
            <a:endParaRPr lang="en-US" dirty="0"/>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r>
              <a:rPr lang="en-US" dirty="0"/>
              <a:t>
              </a:t>
            </a:r>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5E0677F5-4A8A-4BF1-96BE-3BAE8FBAFE2E}" type="slidenum">
              <a:rPr lang="en-US" dirty="0"/>
              <a:t>‹#›</a:t>
            </a:fld>
            <a:endParaRPr lang="en-US" dirty="0"/>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703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D4A97960-D10E-4C66-898F-E062784CD6C7}" type="datetimeFigureOut">
              <a:rPr lang="en-US" dirty="0"/>
              <a:t>10/9/2026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r>
              <a:rPr lang="en-US" dirty="0"/>
              <a:t>
              </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noChangeAspect="1"/>
          </p:cNvSpPr>
          <p:nvPr>
            <p:ph type="pic" sz="quarter" idx="17" hasCustomPrompt="1"/>
          </p:nvPr>
        </p:nvSpPr>
        <p:spPr>
          <a:xfrm>
            <a:off x="451351" y="2680447"/>
            <a:ext cx="3357819" cy="3662083"/>
          </a:xfrm>
          <a:blipFill>
            <a:blip r:embed="rId2">
              <a:alphaModFix amt="60000"/>
            </a:blip>
            <a:stretch>
              <a:fillRect/>
            </a:stretch>
          </a:blipFill>
        </p:spPr>
        <p:txBody>
          <a:bodyPr anchor="t"/>
          <a:lstStyle>
            <a:lvl1pPr>
              <a:defRPr/>
            </a:lvl1pPr>
          </a:lstStyle>
          <a:p>
            <a:endParaRP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9516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D4A97960-D10E-4C66-898F-E062784CD6C7}" type="datetimeFigureOut">
              <a:rPr lang="en-US" dirty="0"/>
              <a:t>10/9/2026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r>
              <a:rPr lang="en-US" dirty="0"/>
              <a:t>
              </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noChangeAspect="1"/>
          </p:cNvSpPr>
          <p:nvPr>
            <p:ph type="pic" sz="quarter" idx="17" hasCustomPrompt="1"/>
          </p:nvPr>
        </p:nvSpPr>
        <p:spPr>
          <a:xfrm>
            <a:off x="382390" y="3045041"/>
            <a:ext cx="3338742" cy="3297489"/>
          </a:xfrm>
          <a:blipFill>
            <a:blip r:embed="rId2">
              <a:alphaModFix amt="60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773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dirty="0"/>
              <a:t>Click to edit Master title style</a:t>
            </a:r>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27B77AD4-7B4F-4A76-ADEB-9CF6601338DB}" type="datetimeFigureOut">
              <a:rPr lang="en-US" dirty="0"/>
              <a:t>10/9/2026</a:t>
            </a:fld>
            <a:endParaRPr lang="en-US" dirty="0"/>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r>
              <a:rPr lang="en-US" dirty="0"/>
              <a:t>
              </a:t>
            </a:r>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625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dirty="0"/>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02E0CC3F-E257-4F6E-9E6A-B96D887699EC}" type="datetimeFigureOut">
              <a:rPr lang="en-US" dirty="0"/>
              <a:t>10/9/2026</a:t>
            </a:fld>
            <a:endParaRPr lang="en-US" dirty="0"/>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dirty="0"/>
              <a:t>
              </a:t>
            </a:r>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E0677F5-4A8A-4BF1-96BE-3BAE8FBAFE2E}" type="slidenum">
              <a:rPr lang="en-US" dirty="0"/>
              <a:t>‹#›</a:t>
            </a:fld>
            <a:endParaRPr lang="en-US" dirty="0"/>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6088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dirty="0"/>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80BDAA3E-BE52-42BC-99E8-CCCB81A57ABD}" type="datetimeFigureOut">
              <a:rPr lang="en-US" dirty="0"/>
              <a:t>10/9/2026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5E0677F5-4A8A-4BF1-96BE-3BAE8FBAFE2E}" type="slidenum">
              <a:rPr lang="en-US" dirty="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006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1B1491A9-BF26-4517-AB22-6183D453A902}" type="datetimeFigureOut">
              <a:rPr lang="en-US" dirty="0"/>
              <a:t>10/9/2026</a:t>
            </a:fld>
            <a:endParaRPr lang="en-US" dirty="0"/>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dirty="0"/>
              <a:t>
              </a:t>
            </a:r>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E0677F5-4A8A-4BF1-96BE-3BAE8FBAFE2E}" type="slidenum">
              <a:rPr lang="en-US" dirty="0"/>
              <a:t>‹#›</a:t>
            </a:fld>
            <a:endParaRPr lang="en-US" dirty="0"/>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88775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A5024DF-23AF-419A-978A-28215FBF1E37}" type="datetimeFigureOut">
              <a:rPr lang="en-US" dirty="0"/>
              <a:t>10/9/2026</a:t>
            </a:fld>
            <a:endParaRPr lang="en-US" dirty="0"/>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r>
              <a:rPr lang="en-US" dirty="0"/>
              <a:t>
              </a:t>
            </a:r>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E0677F5-4A8A-4BF1-96BE-3BAE8FBAFE2E}" type="slidenum">
              <a:rPr lang="en-US" dirty="0"/>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9192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B01CFC0-D171-4F9D-A610-2F47C1080058}" type="datetimeFigureOut">
              <a:rPr lang="en-US" dirty="0"/>
              <a:t>10/9/2026</a:t>
            </a:fld>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r>
              <a:rPr lang="en-US" dirty="0"/>
              <a:t>
              </a:t>
            </a:r>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E0677F5-4A8A-4BF1-96BE-3BAE8FBAFE2E}" type="slidenum">
              <a:rPr lang="en-US" dirty="0"/>
              <a:t>‹#›</a:t>
            </a:fld>
            <a:endParaRPr lang="en-US" dirty="0"/>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4176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dirty="0"/>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7DA2CEDE-2AB4-4FB8-9551-E0AA4222B1A3}" type="datetimeFigureOut">
              <a:rPr lang="en-US" dirty="0"/>
              <a:t>10/9/2026</a:t>
            </a:fld>
            <a:endParaRPr lang="en-US" dirty="0"/>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r>
              <a:rPr lang="en-US" dirty="0"/>
              <a:t>
              </a:t>
            </a:r>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5E0677F5-4A8A-4BF1-96BE-3BAE8FBAFE2E}" type="slidenum">
              <a:rPr lang="en-US" dirty="0"/>
              <a:pPr/>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078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6C42483-B3E3-4399-B6B2-4B1D067F8CE5}" type="datetimeFigureOut">
              <a:rPr lang="en-US" dirty="0"/>
              <a:t>10/9/2026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E0677F5-4A8A-4BF1-96BE-3BAE8FBAFE2E}" type="slidenum">
              <a:rPr lang="en-US" dirty="0"/>
              <a:t>‹#›</a:t>
            </a:fld>
            <a:endParaRPr lang="en-US" dirty="0"/>
          </a:p>
        </p:txBody>
      </p:sp>
    </p:spTree>
    <p:extLst>
      <p:ext uri="{BB962C8B-B14F-4D97-AF65-F5344CB8AC3E}">
        <p14:creationId xmlns:p14="http://schemas.microsoft.com/office/powerpoint/2010/main" val="783442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36574F-2CAD-411B-9EF3-12D0DF2C09EB}" type="datetimeFigureOut">
              <a:rPr lang="en-US" dirty="0"/>
              <a:t>10/9/2026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E0677F5-4A8A-4BF1-96BE-3BAE8FBAFE2E}" type="slidenum">
              <a:rPr lang="en-US" dirty="0"/>
              <a:t>‹#›</a:t>
            </a:fld>
            <a:endParaRPr lang="en-US" dirty="0"/>
          </a:p>
        </p:txBody>
      </p:sp>
    </p:spTree>
    <p:extLst>
      <p:ext uri="{BB962C8B-B14F-4D97-AF65-F5344CB8AC3E}">
        <p14:creationId xmlns:p14="http://schemas.microsoft.com/office/powerpoint/2010/main" val="748706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81A24"/>
          </a:solidFill>
          <a:ln/>
        </p:spPr>
      </p:sp>
      <p:sp>
        <p:nvSpPr>
          <p:cNvPr id="3" name="Shape 1"/>
          <p:cNvSpPr/>
          <p:nvPr/>
        </p:nvSpPr>
        <p:spPr>
          <a:xfrm>
            <a:off x="0" y="0"/>
            <a:ext cx="12191695" cy="6858000"/>
          </a:xfrm>
          <a:prstGeom prst="rect">
            <a:avLst/>
          </a:prstGeom>
          <a:solidFill>
            <a:srgbClr val="252833"/>
          </a:solidFill>
          <a:ln/>
        </p:spPr>
      </p:sp>
    </p:spTree>
    <p:extLst>
      <p:ext uri="{BB962C8B-B14F-4D97-AF65-F5344CB8AC3E}">
        <p14:creationId xmlns:p14="http://schemas.microsoft.com/office/powerpoint/2010/main" val="999637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02171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dirty="0"/>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7DA2CEDE-2AB4-4FB8-9551-E0AA4222B1A3}" type="datetimeFigureOut">
              <a:rPr lang="en-US" dirty="0"/>
              <a:pPr/>
              <a:t>10/9/2026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5E0677F5-4A8A-4BF1-96BE-3BAE8FBAFE2E}" type="slidenum">
              <a:rPr lang="en-US" dirty="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632855"/>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Lst>
  <p:hf hdr="0"/>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svg"/><Relationship Id="rId1" Type="http://schemas.openxmlformats.org/officeDocument/2006/relationships/slideLayout" Target="../slideLayouts/slideLayout2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hyperlink" Target="https://journalistsresource.org/home/6-tips-for-covering-vaccine-hesitancy/"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18.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8.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1.xml"/><Relationship Id="rId7"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healthgrad.com/topics/100-most-liked-hospitals-on-facebook-2016/" TargetMode="External"/><Relationship Id="rId7" Type="http://schemas.openxmlformats.org/officeDocument/2006/relationships/diagramColors" Target="../diagrams/colors3.xml"/><Relationship Id="rId2" Type="http://schemas.openxmlformats.org/officeDocument/2006/relationships/image" Target="../media/image34.png"/><Relationship Id="rId1" Type="http://schemas.openxmlformats.org/officeDocument/2006/relationships/slideLayout" Target="../slideLayouts/slideLayout2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1588095"/>
            <a:ext cx="6223638" cy="919659"/>
          </a:xfrm>
          <a:prstGeom prst="rect">
            <a:avLst/>
          </a:prstGeom>
          <a:noFill/>
          <a:ln/>
        </p:spPr>
        <p:txBody>
          <a:bodyPr wrap="none" lIns="0" tIns="0" rIns="0" bIns="0" rtlCol="0" anchor="t"/>
          <a:lstStyle/>
          <a:p>
            <a:pPr marL="0" indent="0" algn="l">
              <a:lnSpc>
                <a:spcPct val="104000"/>
              </a:lnSpc>
              <a:buNone/>
            </a:pPr>
            <a:r>
              <a:rPr lang="en-US" sz="3200">
                <a:solidFill>
                  <a:srgbClr val="FFFFFF"/>
                </a:solidFill>
                <a:latin typeface="Lora Bold"/>
                <a:ea typeface="Lora" pitchFamily="34" charset="-122"/>
                <a:cs typeface="Lora" pitchFamily="34" charset="-120"/>
              </a:rPr>
              <a:t>Evaluation of Pediatric Fever</a:t>
            </a:r>
            <a:endParaRPr lang="en-US" sz="3200">
              <a:latin typeface="Lora Bold"/>
            </a:endParaRPr>
          </a:p>
        </p:txBody>
      </p:sp>
      <p:sp>
        <p:nvSpPr>
          <p:cNvPr id="4" name="Shape 1"/>
          <p:cNvSpPr/>
          <p:nvPr/>
        </p:nvSpPr>
        <p:spPr>
          <a:xfrm>
            <a:off x="698086" y="3531493"/>
            <a:ext cx="4724359" cy="1911033"/>
          </a:xfrm>
          <a:prstGeom prst="roundRect">
            <a:avLst>
              <a:gd name="adj" fmla="val 7901"/>
            </a:avLst>
          </a:prstGeom>
          <a:solidFill>
            <a:schemeClr val="accent3">
              <a:lumMod val="75000"/>
            </a:schemeClr>
          </a:solidFill>
          <a:ln/>
        </p:spPr>
      </p:sp>
      <p:sp>
        <p:nvSpPr>
          <p:cNvPr id="5" name="Text 2"/>
          <p:cNvSpPr/>
          <p:nvPr/>
        </p:nvSpPr>
        <p:spPr>
          <a:xfrm>
            <a:off x="812919" y="3812227"/>
            <a:ext cx="4584269" cy="1445622"/>
          </a:xfrm>
          <a:prstGeom prst="rect">
            <a:avLst/>
          </a:prstGeom>
          <a:solidFill>
            <a:schemeClr val="accent3">
              <a:lumMod val="75000"/>
            </a:schemeClr>
          </a:solidFill>
          <a:ln/>
        </p:spPr>
        <p:txBody>
          <a:bodyPr wrap="none" lIns="0" tIns="0" rIns="0" bIns="0" rtlCol="0" anchor="t"/>
          <a:lstStyle/>
          <a:p>
            <a:pPr marL="0" indent="0" algn="l">
              <a:lnSpc>
                <a:spcPct val="96000"/>
              </a:lnSpc>
              <a:buNone/>
            </a:pPr>
            <a:r>
              <a:rPr lang="en-US" b="1" dirty="0">
                <a:solidFill>
                  <a:srgbClr val="D6E5EF"/>
                </a:solidFill>
                <a:latin typeface="Source Sans 3"/>
                <a:ea typeface="Source Sans 3" pitchFamily="34" charset="-122"/>
                <a:cs typeface="Source Sans 3" pitchFamily="34" charset="-120"/>
              </a:rPr>
              <a:t>ANGELA COPE, DO, FAAP</a:t>
            </a:r>
          </a:p>
          <a:p>
            <a:pPr>
              <a:lnSpc>
                <a:spcPct val="96000"/>
              </a:lnSpc>
            </a:pPr>
            <a:endParaRPr lang="en-US" b="1">
              <a:solidFill>
                <a:srgbClr val="D6E5EF"/>
              </a:solidFill>
              <a:latin typeface="Source Sans 3"/>
            </a:endParaRPr>
          </a:p>
          <a:p>
            <a:pPr>
              <a:lnSpc>
                <a:spcPct val="96000"/>
              </a:lnSpc>
            </a:pPr>
            <a:r>
              <a:rPr lang="en-US" dirty="0">
                <a:solidFill>
                  <a:srgbClr val="D6E5EF"/>
                </a:solidFill>
                <a:latin typeface="Source Sans 3"/>
              </a:rPr>
              <a:t>Assistant Professor, UAB Dept of Pediatrics</a:t>
            </a:r>
          </a:p>
          <a:p>
            <a:pPr>
              <a:lnSpc>
                <a:spcPct val="96000"/>
              </a:lnSpc>
            </a:pPr>
            <a:r>
              <a:rPr lang="en-US" dirty="0">
                <a:solidFill>
                  <a:srgbClr val="D6E5EF"/>
                </a:solidFill>
                <a:latin typeface="Source Sans 3"/>
              </a:rPr>
              <a:t>Assistant Medical Director of UAB Pediatric </a:t>
            </a:r>
          </a:p>
          <a:p>
            <a:pPr>
              <a:lnSpc>
                <a:spcPct val="96000"/>
              </a:lnSpc>
            </a:pPr>
            <a:r>
              <a:rPr lang="en-US" dirty="0">
                <a:solidFill>
                  <a:srgbClr val="D6E5EF"/>
                </a:solidFill>
                <a:latin typeface="Source Sans 3"/>
              </a:rPr>
              <a:t>Primary Care Clinic</a:t>
            </a:r>
          </a:p>
          <a:p>
            <a:pPr>
              <a:lnSpc>
                <a:spcPct val="96000"/>
              </a:lnSpc>
            </a:pPr>
            <a:endParaRPr lang="en-US" sz="1050">
              <a:solidFill>
                <a:srgbClr val="D6E5EF"/>
              </a:solidFill>
              <a:latin typeface="Source Sans 3"/>
            </a:endParaRPr>
          </a:p>
          <a:p>
            <a:pPr>
              <a:lnSpc>
                <a:spcPct val="96000"/>
              </a:lnSpc>
            </a:pPr>
            <a:endParaRPr lang="en-US" sz="1050">
              <a:solidFill>
                <a:srgbClr val="D6E5EF"/>
              </a:solidFill>
              <a:latin typeface="Source Sans 3"/>
            </a:endParaRPr>
          </a:p>
        </p:txBody>
      </p:sp>
      <p:sp>
        <p:nvSpPr>
          <p:cNvPr id="6" name="TextBox 5">
            <a:extLst>
              <a:ext uri="{FF2B5EF4-FFF2-40B4-BE49-F238E27FC236}">
                <a16:creationId xmlns:a16="http://schemas.microsoft.com/office/drawing/2014/main" id="{EEDEA369-6996-8CD9-955C-0EAB39F09733}"/>
              </a:ext>
            </a:extLst>
          </p:cNvPr>
          <p:cNvSpPr txBox="1"/>
          <p:nvPr/>
        </p:nvSpPr>
        <p:spPr>
          <a:xfrm>
            <a:off x="788218" y="5559552"/>
            <a:ext cx="3214821" cy="369332"/>
          </a:xfrm>
          <a:prstGeom prst="rect">
            <a:avLst/>
          </a:prstGeom>
          <a:noFill/>
          <a:ln>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LMU –DCOM Alumni of 2015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393286" y="1200083"/>
            <a:ext cx="10795524" cy="513259"/>
          </a:xfrm>
          <a:prstGeom prst="rect">
            <a:avLst/>
          </a:prstGeom>
          <a:noFill/>
          <a:ln/>
        </p:spPr>
        <p:txBody>
          <a:bodyPr wrap="none" lIns="0" tIns="0" rIns="0" bIns="0" rtlCol="0" anchor="t"/>
          <a:lstStyle/>
          <a:p>
            <a:pPr marL="0" indent="0" algn="ctr">
              <a:lnSpc>
                <a:spcPct val="104000"/>
              </a:lnSpc>
              <a:buNone/>
            </a:pPr>
            <a:r>
              <a:rPr lang="en-US" sz="3200">
                <a:solidFill>
                  <a:srgbClr val="FFFFFF"/>
                </a:solidFill>
                <a:latin typeface="Lora" pitchFamily="34" charset="0"/>
                <a:ea typeface="Lora" pitchFamily="34" charset="-122"/>
                <a:cs typeface="Lora" pitchFamily="34" charset="-120"/>
              </a:rPr>
              <a:t>Disclosures</a:t>
            </a:r>
            <a:endParaRPr lang="en-US" sz="3200"/>
          </a:p>
        </p:txBody>
      </p:sp>
      <p:sp>
        <p:nvSpPr>
          <p:cNvPr id="3" name="Text 1"/>
          <p:cNvSpPr/>
          <p:nvPr/>
        </p:nvSpPr>
        <p:spPr>
          <a:xfrm>
            <a:off x="393293" y="2306233"/>
            <a:ext cx="11405108" cy="937570"/>
          </a:xfrm>
          <a:prstGeom prst="rect">
            <a:avLst/>
          </a:prstGeom>
          <a:noFill/>
          <a:ln/>
        </p:spPr>
        <p:txBody>
          <a:bodyPr wrap="none" lIns="0" tIns="0" rIns="0" bIns="0" rtlCol="0" anchor="ctr"/>
          <a:lstStyle/>
          <a:p>
            <a:pPr algn="ctr">
              <a:lnSpc>
                <a:spcPct val="133000"/>
              </a:lnSpc>
            </a:pPr>
            <a:r>
              <a:rPr lang="en-US" sz="2000" dirty="0">
                <a:solidFill>
                  <a:srgbClr val="FFFFFF"/>
                </a:solidFill>
                <a:latin typeface="Calibri"/>
                <a:ea typeface="Calibri"/>
                <a:cs typeface="Calibri"/>
              </a:rPr>
              <a:t>I do not have any financial disclosures or conflicts of interest. </a:t>
            </a:r>
            <a:endParaRPr lang="en-US" sz="2000">
              <a:solidFill>
                <a:srgbClr val="000000"/>
              </a:solidFill>
              <a:latin typeface="Calibri"/>
              <a:ea typeface="Calibri"/>
              <a:cs typeface="Calibri"/>
            </a:endParaRPr>
          </a:p>
          <a:p>
            <a:pPr algn="ctr">
              <a:lnSpc>
                <a:spcPct val="133000"/>
              </a:lnSpc>
            </a:pPr>
            <a:endParaRPr lang="en-US" dirty="0">
              <a:solidFill>
                <a:srgbClr val="FFFFFF"/>
              </a:solidFill>
              <a:latin typeface="Calibri"/>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600571"/>
            <a:ext cx="6223638" cy="481310"/>
          </a:xfrm>
          <a:prstGeom prst="rect">
            <a:avLst/>
          </a:prstGeom>
          <a:noFill/>
          <a:ln/>
        </p:spPr>
        <p:txBody>
          <a:bodyPr wrap="none" lIns="0" tIns="0" rIns="0" bIns="0" rtlCol="0" anchor="t"/>
          <a:lstStyle/>
          <a:p>
            <a:pPr marL="0" indent="0" algn="l">
              <a:lnSpc>
                <a:spcPct val="104000"/>
              </a:lnSpc>
              <a:buNone/>
            </a:pPr>
            <a:r>
              <a:rPr lang="en-US" sz="3000">
                <a:solidFill>
                  <a:srgbClr val="FFFFFF"/>
                </a:solidFill>
                <a:latin typeface="Lora" pitchFamily="34" charset="0"/>
                <a:ea typeface="Lora" pitchFamily="34" charset="-122"/>
                <a:cs typeface="Lora" pitchFamily="34" charset="-120"/>
              </a:rPr>
              <a:t>Learning Objectives</a:t>
            </a:r>
            <a:endParaRPr lang="en-US" sz="3000"/>
          </a:p>
        </p:txBody>
      </p:sp>
      <p:sp>
        <p:nvSpPr>
          <p:cNvPr id="4" name="Shape 1"/>
          <p:cNvSpPr/>
          <p:nvPr/>
        </p:nvSpPr>
        <p:spPr>
          <a:xfrm>
            <a:off x="698086" y="1311970"/>
            <a:ext cx="368092" cy="368102"/>
          </a:xfrm>
          <a:prstGeom prst="roundRect">
            <a:avLst>
              <a:gd name="adj" fmla="val 6668"/>
            </a:avLst>
          </a:prstGeom>
          <a:solidFill>
            <a:srgbClr val="444752"/>
          </a:solidFill>
          <a:ln/>
        </p:spPr>
      </p:sp>
      <p:sp>
        <p:nvSpPr>
          <p:cNvPr id="5" name="Text 2"/>
          <p:cNvSpPr/>
          <p:nvPr/>
        </p:nvSpPr>
        <p:spPr>
          <a:xfrm>
            <a:off x="766644" y="1351657"/>
            <a:ext cx="230975" cy="288727"/>
          </a:xfrm>
          <a:prstGeom prst="rect">
            <a:avLst/>
          </a:prstGeom>
          <a:noFill/>
          <a:ln/>
        </p:spPr>
        <p:txBody>
          <a:bodyPr wrap="none" lIns="0" tIns="0" rIns="0" bIns="0" rtlCol="0" anchor="ctr"/>
          <a:lstStyle/>
          <a:p>
            <a:pPr marL="0" indent="0" algn="ctr">
              <a:lnSpc>
                <a:spcPct val="100000"/>
              </a:lnSpc>
              <a:buNone/>
            </a:pPr>
            <a:r>
              <a:rPr lang="en-US" sz="1800">
                <a:solidFill>
                  <a:srgbClr val="D6E5EF"/>
                </a:solidFill>
                <a:latin typeface="Lora" pitchFamily="34" charset="0"/>
                <a:ea typeface="Lora" pitchFamily="34" charset="-122"/>
                <a:cs typeface="Lora" pitchFamily="34" charset="-120"/>
              </a:rPr>
              <a:t>1</a:t>
            </a:r>
            <a:endParaRPr lang="en-US" sz="1800"/>
          </a:p>
        </p:txBody>
      </p:sp>
      <p:sp>
        <p:nvSpPr>
          <p:cNvPr id="6" name="Text 3"/>
          <p:cNvSpPr/>
          <p:nvPr/>
        </p:nvSpPr>
        <p:spPr>
          <a:xfrm>
            <a:off x="1219566" y="1368127"/>
            <a:ext cx="5702157" cy="240605"/>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a:ea typeface="Lora" pitchFamily="34" charset="-122"/>
                <a:cs typeface="Lora" pitchFamily="34" charset="-120"/>
              </a:rPr>
              <a:t>Define &amp; Stratify</a:t>
            </a:r>
            <a:endParaRPr lang="en-US" sz="1600">
              <a:latin typeface="Lora"/>
              <a:ea typeface="Calibri"/>
              <a:cs typeface="Calibri"/>
            </a:endParaRPr>
          </a:p>
        </p:txBody>
      </p:sp>
      <p:sp>
        <p:nvSpPr>
          <p:cNvPr id="7" name="Text 4"/>
          <p:cNvSpPr/>
          <p:nvPr/>
        </p:nvSpPr>
        <p:spPr>
          <a:xfrm>
            <a:off x="1219566" y="1700709"/>
            <a:ext cx="5702157" cy="253504"/>
          </a:xfrm>
          <a:prstGeom prst="rect">
            <a:avLst/>
          </a:prstGeom>
          <a:noFill/>
          <a:ln/>
        </p:spPr>
        <p:txBody>
          <a:bodyPr wrap="none" lIns="0" tIns="0" rIns="0" bIns="0" rtlCol="0" anchor="t"/>
          <a:lstStyle/>
          <a:p>
            <a:pPr marL="285750" indent="-285750" algn="l">
              <a:lnSpc>
                <a:spcPct val="129000"/>
              </a:lnSpc>
              <a:buFont typeface="Wingdings"/>
              <a:buChar char="§"/>
            </a:pPr>
            <a:r>
              <a:rPr lang="en-US" sz="1250">
                <a:solidFill>
                  <a:srgbClr val="FFFFFF"/>
                </a:solidFill>
                <a:latin typeface="Source Sans 3" pitchFamily="34" charset="0"/>
                <a:ea typeface="Source Sans 3" pitchFamily="34" charset="-122"/>
                <a:cs typeface="Source Sans 3" pitchFamily="34" charset="-120"/>
              </a:rPr>
              <a:t>Define fever and stratify the febrile child by age and clinical appearance.</a:t>
            </a:r>
            <a:endParaRPr lang="en-US" sz="1250">
              <a:ea typeface="Calibri" panose="020F0502020204030204"/>
              <a:cs typeface="Calibri" panose="020F0502020204030204"/>
            </a:endParaRPr>
          </a:p>
        </p:txBody>
      </p:sp>
      <p:sp>
        <p:nvSpPr>
          <p:cNvPr id="8" name="Shape 5"/>
          <p:cNvSpPr/>
          <p:nvPr/>
        </p:nvSpPr>
        <p:spPr>
          <a:xfrm>
            <a:off x="698086" y="2260997"/>
            <a:ext cx="368092" cy="368102"/>
          </a:xfrm>
          <a:prstGeom prst="roundRect">
            <a:avLst>
              <a:gd name="adj" fmla="val 6668"/>
            </a:avLst>
          </a:prstGeom>
          <a:solidFill>
            <a:srgbClr val="444752"/>
          </a:solidFill>
          <a:ln/>
        </p:spPr>
      </p:sp>
      <p:sp>
        <p:nvSpPr>
          <p:cNvPr id="9" name="Text 6"/>
          <p:cNvSpPr/>
          <p:nvPr/>
        </p:nvSpPr>
        <p:spPr>
          <a:xfrm>
            <a:off x="766644" y="2300684"/>
            <a:ext cx="230975" cy="288727"/>
          </a:xfrm>
          <a:prstGeom prst="rect">
            <a:avLst/>
          </a:prstGeom>
          <a:noFill/>
          <a:ln/>
        </p:spPr>
        <p:txBody>
          <a:bodyPr wrap="none" lIns="0" tIns="0" rIns="0" bIns="0" rtlCol="0" anchor="ctr"/>
          <a:lstStyle/>
          <a:p>
            <a:pPr marL="0" indent="0" algn="ctr">
              <a:lnSpc>
                <a:spcPct val="100000"/>
              </a:lnSpc>
              <a:buNone/>
            </a:pPr>
            <a:r>
              <a:rPr lang="en-US" sz="1800">
                <a:solidFill>
                  <a:srgbClr val="D6E5EF"/>
                </a:solidFill>
                <a:latin typeface="Lora" pitchFamily="34" charset="0"/>
                <a:ea typeface="Lora" pitchFamily="34" charset="-122"/>
                <a:cs typeface="Lora" pitchFamily="34" charset="-120"/>
              </a:rPr>
              <a:t>2</a:t>
            </a:r>
            <a:endParaRPr lang="en-US" sz="1800"/>
          </a:p>
        </p:txBody>
      </p:sp>
      <p:sp>
        <p:nvSpPr>
          <p:cNvPr id="10" name="Text 7"/>
          <p:cNvSpPr/>
          <p:nvPr/>
        </p:nvSpPr>
        <p:spPr>
          <a:xfrm>
            <a:off x="1219566" y="2317155"/>
            <a:ext cx="5702157" cy="240605"/>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a:ea typeface="Lora" pitchFamily="34" charset="-122"/>
                <a:cs typeface="Lora" pitchFamily="34" charset="-120"/>
              </a:rPr>
              <a:t>Apply the 2021 AAP Guideline</a:t>
            </a:r>
            <a:endParaRPr lang="en-US" sz="1600">
              <a:latin typeface="Lora"/>
              <a:ea typeface="Calibri"/>
              <a:cs typeface="Calibri"/>
            </a:endParaRPr>
          </a:p>
        </p:txBody>
      </p:sp>
      <p:sp>
        <p:nvSpPr>
          <p:cNvPr id="11" name="Text 8"/>
          <p:cNvSpPr/>
          <p:nvPr/>
        </p:nvSpPr>
        <p:spPr>
          <a:xfrm>
            <a:off x="1219566" y="2649736"/>
            <a:ext cx="5702157" cy="253504"/>
          </a:xfrm>
          <a:prstGeom prst="rect">
            <a:avLst/>
          </a:prstGeom>
          <a:noFill/>
          <a:ln/>
        </p:spPr>
        <p:txBody>
          <a:bodyPr wrap="none" lIns="0" tIns="0" rIns="0" bIns="0" rtlCol="0" anchor="t"/>
          <a:lstStyle/>
          <a:p>
            <a:pPr marL="171450" indent="-171450" algn="l">
              <a:lnSpc>
                <a:spcPct val="129000"/>
              </a:lnSpc>
              <a:buFont typeface="Wingdings"/>
              <a:buChar char="§"/>
            </a:pPr>
            <a:r>
              <a:rPr lang="en-US" sz="1250">
                <a:solidFill>
                  <a:srgbClr val="FFFFFF"/>
                </a:solidFill>
                <a:latin typeface="Source Sans 3" pitchFamily="34" charset="0"/>
                <a:ea typeface="Source Sans 3" pitchFamily="34" charset="-122"/>
                <a:cs typeface="Source Sans 3" pitchFamily="34" charset="-120"/>
              </a:rPr>
              <a:t>Apply the landmark AAP guideline to well-appearing febrile infants aged 8–60 days.</a:t>
            </a:r>
            <a:endParaRPr lang="en-US" sz="1250">
              <a:ea typeface="Calibri" panose="020F0502020204030204"/>
              <a:cs typeface="Calibri" panose="020F0502020204030204"/>
            </a:endParaRPr>
          </a:p>
        </p:txBody>
      </p:sp>
      <p:sp>
        <p:nvSpPr>
          <p:cNvPr id="12" name="Shape 9"/>
          <p:cNvSpPr/>
          <p:nvPr/>
        </p:nvSpPr>
        <p:spPr>
          <a:xfrm>
            <a:off x="698086" y="3210024"/>
            <a:ext cx="368092" cy="368102"/>
          </a:xfrm>
          <a:prstGeom prst="roundRect">
            <a:avLst>
              <a:gd name="adj" fmla="val 6668"/>
            </a:avLst>
          </a:prstGeom>
          <a:solidFill>
            <a:srgbClr val="444752"/>
          </a:solidFill>
          <a:ln/>
        </p:spPr>
      </p:sp>
      <p:sp>
        <p:nvSpPr>
          <p:cNvPr id="13" name="Text 10"/>
          <p:cNvSpPr/>
          <p:nvPr/>
        </p:nvSpPr>
        <p:spPr>
          <a:xfrm>
            <a:off x="766644" y="3249712"/>
            <a:ext cx="230975" cy="288727"/>
          </a:xfrm>
          <a:prstGeom prst="rect">
            <a:avLst/>
          </a:prstGeom>
          <a:noFill/>
          <a:ln/>
        </p:spPr>
        <p:txBody>
          <a:bodyPr wrap="none" lIns="0" tIns="0" rIns="0" bIns="0" rtlCol="0" anchor="ctr"/>
          <a:lstStyle/>
          <a:p>
            <a:pPr marL="0" indent="0" algn="ctr">
              <a:lnSpc>
                <a:spcPct val="100000"/>
              </a:lnSpc>
              <a:buNone/>
            </a:pPr>
            <a:r>
              <a:rPr lang="en-US" sz="1800">
                <a:solidFill>
                  <a:srgbClr val="D6E5EF"/>
                </a:solidFill>
                <a:latin typeface="Lora" pitchFamily="34" charset="0"/>
                <a:ea typeface="Lora" pitchFamily="34" charset="-122"/>
                <a:cs typeface="Lora" pitchFamily="34" charset="-120"/>
              </a:rPr>
              <a:t>3</a:t>
            </a:r>
            <a:endParaRPr lang="en-US" sz="1800"/>
          </a:p>
        </p:txBody>
      </p:sp>
      <p:sp>
        <p:nvSpPr>
          <p:cNvPr id="14" name="Text 11"/>
          <p:cNvSpPr/>
          <p:nvPr/>
        </p:nvSpPr>
        <p:spPr>
          <a:xfrm>
            <a:off x="1219566" y="3266182"/>
            <a:ext cx="5702157" cy="240605"/>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a:ea typeface="Lora" pitchFamily="34" charset="-122"/>
                <a:cs typeface="Lora" pitchFamily="34" charset="-120"/>
              </a:rPr>
              <a:t>Interpret Inflammatory Markers</a:t>
            </a:r>
            <a:endParaRPr lang="en-US" sz="1600">
              <a:latin typeface="Lora"/>
              <a:ea typeface="Calibri"/>
              <a:cs typeface="Calibri"/>
            </a:endParaRPr>
          </a:p>
        </p:txBody>
      </p:sp>
      <p:sp>
        <p:nvSpPr>
          <p:cNvPr id="15" name="Text 12"/>
          <p:cNvSpPr/>
          <p:nvPr/>
        </p:nvSpPr>
        <p:spPr>
          <a:xfrm>
            <a:off x="1219566" y="3598763"/>
            <a:ext cx="5702157" cy="507008"/>
          </a:xfrm>
          <a:prstGeom prst="rect">
            <a:avLst/>
          </a:prstGeom>
          <a:noFill/>
          <a:ln/>
        </p:spPr>
        <p:txBody>
          <a:bodyPr wrap="square" lIns="0" tIns="0" rIns="0" bIns="0" rtlCol="0" anchor="t">
            <a:normAutofit/>
          </a:bodyPr>
          <a:lstStyle/>
          <a:p>
            <a:pPr marL="171450" indent="-171450" algn="l">
              <a:lnSpc>
                <a:spcPct val="129000"/>
              </a:lnSpc>
              <a:buFont typeface="Wingdings"/>
              <a:buChar char="§"/>
            </a:pPr>
            <a:r>
              <a:rPr lang="en-US" sz="1250">
                <a:solidFill>
                  <a:srgbClr val="FFFFFF"/>
                </a:solidFill>
                <a:latin typeface="Source Sans 3"/>
                <a:ea typeface="Source Sans 3" pitchFamily="34" charset="-122"/>
                <a:cs typeface="Source Sans 3" pitchFamily="34" charset="-120"/>
              </a:rPr>
              <a:t>PCT, CRP, and ANC within validated risk-stratification tools (PECARN, Step-by-Step).</a:t>
            </a:r>
            <a:endParaRPr lang="en-US" sz="1250">
              <a:latin typeface="Source Sans 3"/>
            </a:endParaRPr>
          </a:p>
        </p:txBody>
      </p:sp>
      <p:sp>
        <p:nvSpPr>
          <p:cNvPr id="16" name="Shape 13"/>
          <p:cNvSpPr/>
          <p:nvPr/>
        </p:nvSpPr>
        <p:spPr>
          <a:xfrm>
            <a:off x="698086" y="4412555"/>
            <a:ext cx="368092" cy="368102"/>
          </a:xfrm>
          <a:prstGeom prst="roundRect">
            <a:avLst>
              <a:gd name="adj" fmla="val 6668"/>
            </a:avLst>
          </a:prstGeom>
          <a:solidFill>
            <a:srgbClr val="444752"/>
          </a:solidFill>
          <a:ln/>
        </p:spPr>
      </p:sp>
      <p:sp>
        <p:nvSpPr>
          <p:cNvPr id="17" name="Text 14"/>
          <p:cNvSpPr/>
          <p:nvPr/>
        </p:nvSpPr>
        <p:spPr>
          <a:xfrm>
            <a:off x="766644" y="4452243"/>
            <a:ext cx="230975" cy="288727"/>
          </a:xfrm>
          <a:prstGeom prst="rect">
            <a:avLst/>
          </a:prstGeom>
          <a:noFill/>
          <a:ln/>
        </p:spPr>
        <p:txBody>
          <a:bodyPr wrap="none" lIns="0" tIns="0" rIns="0" bIns="0" rtlCol="0" anchor="ctr"/>
          <a:lstStyle/>
          <a:p>
            <a:pPr marL="0" indent="0" algn="ctr">
              <a:lnSpc>
                <a:spcPct val="100000"/>
              </a:lnSpc>
              <a:buNone/>
            </a:pPr>
            <a:r>
              <a:rPr lang="en-US" sz="1800">
                <a:solidFill>
                  <a:srgbClr val="D6E5EF"/>
                </a:solidFill>
                <a:latin typeface="Lora" pitchFamily="34" charset="0"/>
                <a:ea typeface="Lora" pitchFamily="34" charset="-122"/>
                <a:cs typeface="Lora" pitchFamily="34" charset="-120"/>
              </a:rPr>
              <a:t>4</a:t>
            </a:r>
            <a:endParaRPr lang="en-US" sz="1800"/>
          </a:p>
        </p:txBody>
      </p:sp>
      <p:sp>
        <p:nvSpPr>
          <p:cNvPr id="18" name="Text 15"/>
          <p:cNvSpPr/>
          <p:nvPr/>
        </p:nvSpPr>
        <p:spPr>
          <a:xfrm>
            <a:off x="1219566" y="4468713"/>
            <a:ext cx="5702157" cy="240605"/>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a:ea typeface="Lora" pitchFamily="34" charset="-122"/>
                <a:cs typeface="Lora" pitchFamily="34" charset="-120"/>
              </a:rPr>
              <a:t>Determine Appropriate Testing</a:t>
            </a:r>
            <a:endParaRPr lang="en-US" sz="1600">
              <a:latin typeface="Lora"/>
              <a:ea typeface="Calibri"/>
              <a:cs typeface="Calibri"/>
            </a:endParaRPr>
          </a:p>
        </p:txBody>
      </p:sp>
      <p:sp>
        <p:nvSpPr>
          <p:cNvPr id="19" name="Text 16"/>
          <p:cNvSpPr/>
          <p:nvPr/>
        </p:nvSpPr>
        <p:spPr>
          <a:xfrm>
            <a:off x="1219566" y="4801295"/>
            <a:ext cx="5702157" cy="507008"/>
          </a:xfrm>
          <a:prstGeom prst="rect">
            <a:avLst/>
          </a:prstGeom>
          <a:noFill/>
          <a:ln/>
        </p:spPr>
        <p:txBody>
          <a:bodyPr wrap="square" lIns="0" tIns="0" rIns="0" bIns="0" rtlCol="0" anchor="t">
            <a:normAutofit/>
          </a:bodyPr>
          <a:lstStyle/>
          <a:p>
            <a:pPr marL="285750" indent="-285750" algn="l">
              <a:lnSpc>
                <a:spcPct val="129000"/>
              </a:lnSpc>
              <a:buFont typeface="Wingdings"/>
              <a:buChar char="§"/>
            </a:pPr>
            <a:r>
              <a:rPr lang="en-US" sz="1250">
                <a:solidFill>
                  <a:srgbClr val="FFFFFF"/>
                </a:solidFill>
                <a:latin typeface="Source Sans 3" pitchFamily="34" charset="0"/>
                <a:ea typeface="Source Sans 3" pitchFamily="34" charset="-122"/>
                <a:cs typeface="Source Sans 3" pitchFamily="34" charset="-120"/>
              </a:rPr>
              <a:t>Determine appropriate use of UA, LP, imaging, and empiric antibiotics by clinical context.</a:t>
            </a:r>
            <a:endParaRPr lang="en-US" sz="1250">
              <a:ea typeface="Calibri" panose="020F0502020204030204"/>
              <a:cs typeface="Calibri" panose="020F0502020204030204"/>
            </a:endParaRPr>
          </a:p>
        </p:txBody>
      </p:sp>
      <p:sp>
        <p:nvSpPr>
          <p:cNvPr id="20" name="Shape 17"/>
          <p:cNvSpPr/>
          <p:nvPr/>
        </p:nvSpPr>
        <p:spPr>
          <a:xfrm>
            <a:off x="698086" y="5615087"/>
            <a:ext cx="368092" cy="368102"/>
          </a:xfrm>
          <a:prstGeom prst="roundRect">
            <a:avLst>
              <a:gd name="adj" fmla="val 6668"/>
            </a:avLst>
          </a:prstGeom>
          <a:solidFill>
            <a:srgbClr val="444752"/>
          </a:solidFill>
          <a:ln/>
        </p:spPr>
      </p:sp>
      <p:sp>
        <p:nvSpPr>
          <p:cNvPr id="21" name="Text 18"/>
          <p:cNvSpPr/>
          <p:nvPr/>
        </p:nvSpPr>
        <p:spPr>
          <a:xfrm>
            <a:off x="766644" y="5654774"/>
            <a:ext cx="230975" cy="288727"/>
          </a:xfrm>
          <a:prstGeom prst="rect">
            <a:avLst/>
          </a:prstGeom>
          <a:noFill/>
          <a:ln/>
        </p:spPr>
        <p:txBody>
          <a:bodyPr wrap="none" lIns="0" tIns="0" rIns="0" bIns="0" rtlCol="0" anchor="ctr"/>
          <a:lstStyle/>
          <a:p>
            <a:pPr marL="0" indent="0" algn="ctr">
              <a:lnSpc>
                <a:spcPct val="100000"/>
              </a:lnSpc>
              <a:buNone/>
            </a:pPr>
            <a:r>
              <a:rPr lang="en-US" sz="1800">
                <a:solidFill>
                  <a:srgbClr val="D6E5EF"/>
                </a:solidFill>
                <a:latin typeface="Lora" pitchFamily="34" charset="0"/>
                <a:ea typeface="Lora" pitchFamily="34" charset="-122"/>
                <a:cs typeface="Lora" pitchFamily="34" charset="-120"/>
              </a:rPr>
              <a:t>5</a:t>
            </a:r>
            <a:endParaRPr lang="en-US" sz="1800"/>
          </a:p>
        </p:txBody>
      </p:sp>
      <p:sp>
        <p:nvSpPr>
          <p:cNvPr id="22" name="Text 19"/>
          <p:cNvSpPr/>
          <p:nvPr/>
        </p:nvSpPr>
        <p:spPr>
          <a:xfrm>
            <a:off x="1219566" y="5671245"/>
            <a:ext cx="5702157" cy="240605"/>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a:ea typeface="Lora" pitchFamily="34" charset="-122"/>
                <a:cs typeface="Lora" pitchFamily="34" charset="-120"/>
              </a:rPr>
              <a:t>Recognize Red Flags</a:t>
            </a:r>
            <a:endParaRPr lang="en-US" sz="1600">
              <a:latin typeface="Lora"/>
              <a:ea typeface="Calibri"/>
              <a:cs typeface="Calibri"/>
            </a:endParaRPr>
          </a:p>
        </p:txBody>
      </p:sp>
      <p:sp>
        <p:nvSpPr>
          <p:cNvPr id="23" name="Text 20"/>
          <p:cNvSpPr/>
          <p:nvPr/>
        </p:nvSpPr>
        <p:spPr>
          <a:xfrm>
            <a:off x="1219566" y="6003826"/>
            <a:ext cx="5702157" cy="253504"/>
          </a:xfrm>
          <a:prstGeom prst="rect">
            <a:avLst/>
          </a:prstGeom>
          <a:noFill/>
          <a:ln/>
        </p:spPr>
        <p:txBody>
          <a:bodyPr wrap="none" lIns="0" tIns="0" rIns="0" bIns="0" rtlCol="0" anchor="t"/>
          <a:lstStyle/>
          <a:p>
            <a:pPr marL="285750" indent="-285750" algn="l">
              <a:lnSpc>
                <a:spcPct val="129000"/>
              </a:lnSpc>
              <a:buFont typeface="Wingdings"/>
              <a:buChar char="§"/>
            </a:pPr>
            <a:r>
              <a:rPr lang="en-US" sz="1250">
                <a:solidFill>
                  <a:srgbClr val="FFFFFF"/>
                </a:solidFill>
                <a:latin typeface="Source Sans 3" pitchFamily="34" charset="0"/>
                <a:ea typeface="Source Sans 3" pitchFamily="34" charset="-122"/>
                <a:cs typeface="Source Sans 3" pitchFamily="34" charset="-120"/>
              </a:rPr>
              <a:t>Identify red flags mandating immediate escalation and escalate accordingly.</a:t>
            </a:r>
            <a:endParaRPr lang="en-US" sz="1250">
              <a:ea typeface="Calibri" panose="020F0502020204030204"/>
              <a:cs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663408"/>
            <a:ext cx="6223638" cy="513259"/>
          </a:xfrm>
          <a:prstGeom prst="rect">
            <a:avLst/>
          </a:prstGeom>
          <a:noFill/>
          <a:ln/>
        </p:spPr>
        <p:txBody>
          <a:bodyPr wrap="none" lIns="0" tIns="0" rIns="0" bIns="0" rtlCol="0" anchor="t"/>
          <a:lstStyle/>
          <a:p>
            <a:pPr marL="0" indent="0" algn="l">
              <a:lnSpc>
                <a:spcPct val="104000"/>
              </a:lnSpc>
              <a:buNone/>
            </a:pPr>
            <a:r>
              <a:rPr lang="en-US" sz="3200">
                <a:solidFill>
                  <a:srgbClr val="FFFFFF"/>
                </a:solidFill>
                <a:latin typeface="Lora"/>
                <a:ea typeface="Lora" pitchFamily="34" charset="-122"/>
                <a:cs typeface="Lora" pitchFamily="34" charset="-120"/>
              </a:rPr>
              <a:t>Defining Fever</a:t>
            </a:r>
            <a:endParaRPr lang="en-US" sz="3200">
              <a:latin typeface="Lora"/>
            </a:endParaRPr>
          </a:p>
        </p:txBody>
      </p:sp>
      <p:sp>
        <p:nvSpPr>
          <p:cNvPr id="4" name="Shape 1"/>
          <p:cNvSpPr/>
          <p:nvPr/>
        </p:nvSpPr>
        <p:spPr>
          <a:xfrm>
            <a:off x="490822" y="1481078"/>
            <a:ext cx="6428354" cy="2445599"/>
          </a:xfrm>
          <a:prstGeom prst="roundRect">
            <a:avLst>
              <a:gd name="adj" fmla="val 1548"/>
            </a:avLst>
          </a:prstGeom>
          <a:solidFill>
            <a:srgbClr val="252833"/>
          </a:solidFill>
          <a:ln w="19050">
            <a:solidFill>
              <a:srgbClr val="5D606B"/>
            </a:solidFill>
            <a:prstDash val="solid"/>
          </a:ln>
        </p:spPr>
      </p:sp>
      <p:sp>
        <p:nvSpPr>
          <p:cNvPr id="5" name="Text 2"/>
          <p:cNvSpPr/>
          <p:nvPr/>
        </p:nvSpPr>
        <p:spPr>
          <a:xfrm>
            <a:off x="696585" y="1717326"/>
            <a:ext cx="5836496" cy="256679"/>
          </a:xfrm>
          <a:prstGeom prst="rect">
            <a:avLst/>
          </a:prstGeom>
          <a:noFill/>
          <a:ln/>
        </p:spPr>
        <p:txBody>
          <a:bodyPr wrap="none" lIns="0" tIns="0" rIns="0" bIns="0" rtlCol="0" anchor="t"/>
          <a:lstStyle/>
          <a:p>
            <a:pPr>
              <a:lnSpc>
                <a:spcPct val="104000"/>
              </a:lnSpc>
            </a:pPr>
            <a:r>
              <a:rPr lang="en-US" u="sng">
                <a:solidFill>
                  <a:srgbClr val="FFFFFF"/>
                </a:solidFill>
                <a:latin typeface="Lora"/>
                <a:ea typeface="Lora" pitchFamily="34" charset="-122"/>
                <a:cs typeface="Lora" pitchFamily="34" charset="-120"/>
              </a:rPr>
              <a:t>Fever Definition:</a:t>
            </a:r>
            <a:r>
              <a:rPr lang="en-US" b="1">
                <a:solidFill>
                  <a:srgbClr val="FFFFFF"/>
                </a:solidFill>
                <a:latin typeface="Lora"/>
                <a:ea typeface="Lora" pitchFamily="34" charset="-122"/>
                <a:cs typeface="Lora" pitchFamily="34" charset="-120"/>
              </a:rPr>
              <a:t> </a:t>
            </a:r>
            <a:endParaRPr lang="en-US" b="1">
              <a:latin typeface="Lora"/>
            </a:endParaRPr>
          </a:p>
        </p:txBody>
      </p:sp>
      <p:sp>
        <p:nvSpPr>
          <p:cNvPr id="6" name="Text 3"/>
          <p:cNvSpPr/>
          <p:nvPr/>
        </p:nvSpPr>
        <p:spPr>
          <a:xfrm>
            <a:off x="696585" y="2078680"/>
            <a:ext cx="5836496" cy="1016205"/>
          </a:xfrm>
          <a:prstGeom prst="rect">
            <a:avLst/>
          </a:prstGeom>
          <a:noFill/>
          <a:ln/>
        </p:spPr>
        <p:txBody>
          <a:bodyPr wrap="square" lIns="0" tIns="0" rIns="0" bIns="0" rtlCol="0" anchor="t"/>
          <a:lstStyle/>
          <a:p>
            <a:pPr marL="285750" indent="-285750" algn="l">
              <a:lnSpc>
                <a:spcPct val="133000"/>
              </a:lnSpc>
              <a:spcAft>
                <a:spcPts val="800"/>
              </a:spcAft>
              <a:buFont typeface="Arial"/>
              <a:buChar char="•"/>
            </a:pPr>
            <a:r>
              <a:rPr lang="en-US">
                <a:solidFill>
                  <a:srgbClr val="FFFFFF"/>
                </a:solidFill>
                <a:latin typeface="Source Sans 3"/>
                <a:ea typeface="Source Sans 3" pitchFamily="34" charset="-122"/>
                <a:cs typeface="Source Sans 3" pitchFamily="34" charset="-120"/>
              </a:rPr>
              <a:t>Temperature </a:t>
            </a:r>
            <a:r>
              <a:rPr lang="en-US" b="1">
                <a:solidFill>
                  <a:srgbClr val="FFFF00"/>
                </a:solidFill>
                <a:latin typeface="Source Sans 3 Bold"/>
                <a:ea typeface="Source Sans 3 Bold" pitchFamily="34" charset="-122"/>
                <a:cs typeface="Source Sans 3 Bold" pitchFamily="34" charset="-120"/>
              </a:rPr>
              <a:t>≥38.0°C (100.4°F)</a:t>
            </a:r>
            <a:r>
              <a:rPr lang="en-US">
                <a:solidFill>
                  <a:srgbClr val="FFFFFF"/>
                </a:solidFill>
                <a:latin typeface="Source Sans 3"/>
                <a:ea typeface="Source Sans 3" pitchFamily="34" charset="-122"/>
                <a:cs typeface="Source Sans 3" pitchFamily="34" charset="-120"/>
              </a:rPr>
              <a:t>. </a:t>
            </a:r>
            <a:endParaRPr lang="en-US">
              <a:latin typeface="Source Sans 3"/>
              <a:ea typeface="Calibri"/>
              <a:cs typeface="Calibri"/>
            </a:endParaRPr>
          </a:p>
          <a:p>
            <a:pPr marL="285750" indent="-285750" algn="l">
              <a:lnSpc>
                <a:spcPct val="133000"/>
              </a:lnSpc>
              <a:buFont typeface="Arial"/>
              <a:buChar char="•"/>
            </a:pPr>
            <a:r>
              <a:rPr lang="en-US">
                <a:solidFill>
                  <a:srgbClr val="FFFFFF"/>
                </a:solidFill>
                <a:latin typeface="Source Sans 3"/>
                <a:ea typeface="Source Sans 3" pitchFamily="34" charset="-122"/>
                <a:cs typeface="Source Sans 3" pitchFamily="34" charset="-120"/>
              </a:rPr>
              <a:t>Rectal measurement is most accurate in neonates and young children; oral is preferred in older cooperative children.</a:t>
            </a:r>
            <a:endParaRPr lang="en-US">
              <a:latin typeface="Source Sans 3"/>
              <a:ea typeface="Calibri"/>
              <a:cs typeface="Calibri"/>
            </a:endParaRPr>
          </a:p>
        </p:txBody>
      </p:sp>
      <p:sp>
        <p:nvSpPr>
          <p:cNvPr id="7" name="Shape 4"/>
          <p:cNvSpPr/>
          <p:nvPr/>
        </p:nvSpPr>
        <p:spPr>
          <a:xfrm>
            <a:off x="393286" y="4292999"/>
            <a:ext cx="6451101" cy="2202881"/>
          </a:xfrm>
          <a:prstGeom prst="roundRect">
            <a:avLst>
              <a:gd name="adj" fmla="val 1533"/>
            </a:avLst>
          </a:prstGeom>
          <a:solidFill>
            <a:srgbClr val="252833"/>
          </a:solidFill>
          <a:ln w="19050">
            <a:solidFill>
              <a:srgbClr val="5D606B"/>
            </a:solidFill>
            <a:prstDash val="solid"/>
          </a:ln>
        </p:spPr>
      </p:sp>
      <p:sp>
        <p:nvSpPr>
          <p:cNvPr id="8" name="Text 5"/>
          <p:cNvSpPr/>
          <p:nvPr/>
        </p:nvSpPr>
        <p:spPr>
          <a:xfrm>
            <a:off x="697449" y="4458142"/>
            <a:ext cx="5836496" cy="256679"/>
          </a:xfrm>
          <a:prstGeom prst="rect">
            <a:avLst/>
          </a:prstGeom>
          <a:noFill/>
          <a:ln/>
        </p:spPr>
        <p:txBody>
          <a:bodyPr wrap="none" lIns="0" tIns="0" rIns="0" bIns="0" rtlCol="0" anchor="t"/>
          <a:lstStyle/>
          <a:p>
            <a:pPr marL="0" indent="0" algn="l">
              <a:lnSpc>
                <a:spcPct val="104000"/>
              </a:lnSpc>
              <a:buNone/>
            </a:pPr>
            <a:r>
              <a:rPr lang="en-US" u="sng">
                <a:solidFill>
                  <a:srgbClr val="FFFFFF"/>
                </a:solidFill>
                <a:latin typeface="Lora"/>
                <a:ea typeface="Lora" pitchFamily="34" charset="-122"/>
                <a:cs typeface="Lora" pitchFamily="34" charset="-120"/>
              </a:rPr>
              <a:t>Key Terminology</a:t>
            </a:r>
            <a:endParaRPr lang="en-US" u="sng">
              <a:latin typeface="Lora"/>
              <a:ea typeface="Calibri"/>
              <a:cs typeface="Calibri"/>
            </a:endParaRPr>
          </a:p>
        </p:txBody>
      </p:sp>
      <p:sp>
        <p:nvSpPr>
          <p:cNvPr id="9" name="Text 6"/>
          <p:cNvSpPr/>
          <p:nvPr/>
        </p:nvSpPr>
        <p:spPr>
          <a:xfrm>
            <a:off x="588586" y="4917397"/>
            <a:ext cx="6433585" cy="959644"/>
          </a:xfrm>
          <a:prstGeom prst="rect">
            <a:avLst/>
          </a:prstGeom>
          <a:noFill/>
          <a:ln/>
        </p:spPr>
        <p:txBody>
          <a:bodyPr wrap="square" lIns="0" tIns="0" rIns="0" bIns="0" rtlCol="0" anchor="t">
            <a:noAutofit/>
          </a:bodyPr>
          <a:lstStyle/>
          <a:p>
            <a:pPr marL="274320" indent="-274320" algn="l">
              <a:lnSpc>
                <a:spcPct val="133000"/>
              </a:lnSpc>
              <a:buSzPct val="100000"/>
              <a:buChar char="•"/>
            </a:pPr>
            <a:r>
              <a:rPr lang="en-US" b="1">
                <a:solidFill>
                  <a:srgbClr val="FFFFFF"/>
                </a:solidFill>
                <a:latin typeface="Source Sans 3 Bold"/>
                <a:ea typeface="Source Sans 3 Bold" pitchFamily="34" charset="-122"/>
                <a:cs typeface="Source Sans 3 Bold" pitchFamily="34" charset="-120"/>
              </a:rPr>
              <a:t>FWS:</a:t>
            </a:r>
            <a:r>
              <a:rPr lang="en-US">
                <a:solidFill>
                  <a:srgbClr val="FFFFFF"/>
                </a:solidFill>
                <a:latin typeface="Source Sans 3"/>
                <a:ea typeface="Source Sans 3" pitchFamily="34" charset="-122"/>
                <a:cs typeface="Source Sans 3" pitchFamily="34" charset="-120"/>
              </a:rPr>
              <a:t> Fever without source — &lt;7 days, no source after H&amp;P</a:t>
            </a:r>
            <a:endParaRPr lang="en-US">
              <a:latin typeface="Source Sans 3"/>
              <a:ea typeface="Calibri"/>
              <a:cs typeface="Calibri"/>
            </a:endParaRPr>
          </a:p>
          <a:p>
            <a:pPr marL="274320" indent="-274320" algn="l">
              <a:lnSpc>
                <a:spcPct val="133000"/>
              </a:lnSpc>
              <a:buSzPct val="100000"/>
              <a:buChar char="•"/>
            </a:pPr>
            <a:r>
              <a:rPr lang="en-US" b="1">
                <a:solidFill>
                  <a:srgbClr val="FFFFFF"/>
                </a:solidFill>
                <a:latin typeface="Source Sans 3 Bold"/>
                <a:ea typeface="Source Sans 3 Bold" pitchFamily="34" charset="-122"/>
                <a:cs typeface="Source Sans 3 Bold" pitchFamily="34" charset="-120"/>
              </a:rPr>
              <a:t>FUO:</a:t>
            </a:r>
            <a:r>
              <a:rPr lang="en-US">
                <a:solidFill>
                  <a:srgbClr val="FFFFFF"/>
                </a:solidFill>
                <a:latin typeface="Source Sans 3"/>
                <a:ea typeface="Source Sans 3" pitchFamily="34" charset="-122"/>
                <a:cs typeface="Source Sans 3" pitchFamily="34" charset="-120"/>
              </a:rPr>
              <a:t> Fever of unknown origin — &gt;3 weeks duration</a:t>
            </a:r>
            <a:endParaRPr lang="en-US">
              <a:latin typeface="Source Sans 3"/>
              <a:ea typeface="Calibri"/>
              <a:cs typeface="Calibri"/>
            </a:endParaRPr>
          </a:p>
          <a:p>
            <a:pPr marL="274320" indent="-274320" algn="l">
              <a:lnSpc>
                <a:spcPct val="133000"/>
              </a:lnSpc>
              <a:buSzPct val="100000"/>
              <a:buChar char="•"/>
            </a:pPr>
            <a:r>
              <a:rPr lang="en-US" b="1">
                <a:solidFill>
                  <a:srgbClr val="FFFFFF"/>
                </a:solidFill>
                <a:latin typeface="Source Sans 3 Bold"/>
                <a:ea typeface="Source Sans 3 Bold" pitchFamily="34" charset="-122"/>
                <a:cs typeface="Source Sans 3 Bold" pitchFamily="34" charset="-120"/>
              </a:rPr>
              <a:t>SBI / IBI:</a:t>
            </a:r>
            <a:r>
              <a:rPr lang="en-US">
                <a:solidFill>
                  <a:srgbClr val="FFFFFF"/>
                </a:solidFill>
                <a:latin typeface="Source Sans 3"/>
                <a:ea typeface="Source Sans 3" pitchFamily="34" charset="-122"/>
                <a:cs typeface="Source Sans 3" pitchFamily="34" charset="-120"/>
              </a:rPr>
              <a:t> Serious/invasive bacterial infection (bacteremia, meningitis)</a:t>
            </a:r>
            <a:endParaRPr lang="en-US">
              <a:latin typeface="Source Sans 3"/>
              <a:ea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581853" y="361130"/>
            <a:ext cx="3309750" cy="513259"/>
          </a:xfrm>
          <a:prstGeom prst="rect">
            <a:avLst/>
          </a:prstGeom>
          <a:ln w="28575">
            <a:solidFill>
              <a:srgbClr val="532259"/>
            </a:solidFill>
          </a:ln>
        </p:spPr>
        <p:style>
          <a:lnRef idx="2">
            <a:schemeClr val="accent5">
              <a:shade val="15000"/>
            </a:schemeClr>
          </a:lnRef>
          <a:fillRef idx="1">
            <a:schemeClr val="accent5"/>
          </a:fillRef>
          <a:effectRef idx="0">
            <a:schemeClr val="accent5"/>
          </a:effectRef>
          <a:fontRef idx="minor">
            <a:schemeClr val="lt1"/>
          </a:fontRef>
        </p:style>
        <p:txBody>
          <a:bodyPr wrap="none" lIns="0" tIns="0" rIns="0" bIns="0" rtlCol="0" anchor="t"/>
          <a:lstStyle/>
          <a:p>
            <a:pPr algn="ctr"/>
            <a:r>
              <a:rPr lang="en-US" sz="3200" b="1" dirty="0">
                <a:solidFill>
                  <a:srgbClr val="FFFFFF"/>
                </a:solidFill>
                <a:latin typeface="Calibri"/>
                <a:ea typeface="Calibri"/>
                <a:cs typeface="Calibri"/>
              </a:rPr>
              <a:t>Clinical Impact</a:t>
            </a:r>
            <a:endParaRPr lang="en-US"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2364" y="1497851"/>
            <a:ext cx="2985155" cy="1113449"/>
          </a:xfrm>
          <a:prstGeom prst="rect">
            <a:avLst/>
          </a:prstGeom>
        </p:spPr>
      </p:pic>
      <p:sp>
        <p:nvSpPr>
          <p:cNvPr id="5" name="Text 1"/>
          <p:cNvSpPr/>
          <p:nvPr/>
        </p:nvSpPr>
        <p:spPr>
          <a:xfrm>
            <a:off x="796975" y="1499841"/>
            <a:ext cx="5471435" cy="1073301"/>
          </a:xfrm>
          <a:prstGeom prst="rect">
            <a:avLst/>
          </a:prstGeom>
          <a:noFill/>
          <a:ln/>
        </p:spPr>
        <p:txBody>
          <a:bodyPr wrap="square" lIns="0" tIns="0" rIns="0" bIns="0" rtlCol="0" anchor="t">
            <a:noAutofit/>
          </a:bodyPr>
          <a:lstStyle/>
          <a:p>
            <a:pPr>
              <a:lnSpc>
                <a:spcPct val="133000"/>
              </a:lnSpc>
            </a:pPr>
            <a:r>
              <a:rPr lang="en-US" dirty="0">
                <a:solidFill>
                  <a:srgbClr val="FFFFFF"/>
                </a:solidFill>
                <a:latin typeface="Calibri"/>
                <a:ea typeface="Calibri"/>
                <a:cs typeface="Calibri"/>
              </a:rPr>
              <a:t>Fever is one of the </a:t>
            </a:r>
            <a:r>
              <a:rPr lang="en-US" b="1" u="sng" dirty="0">
                <a:solidFill>
                  <a:srgbClr val="FFFFFF"/>
                </a:solidFill>
                <a:latin typeface="Calibri"/>
                <a:ea typeface="Calibri"/>
                <a:cs typeface="Calibri"/>
              </a:rPr>
              <a:t>most frequent</a:t>
            </a:r>
            <a:r>
              <a:rPr lang="en-US" dirty="0">
                <a:solidFill>
                  <a:srgbClr val="FFFFFF"/>
                </a:solidFill>
                <a:latin typeface="Calibri"/>
                <a:ea typeface="Calibri"/>
                <a:cs typeface="Calibri"/>
              </a:rPr>
              <a:t> chief complaints, encountered by </a:t>
            </a:r>
            <a:r>
              <a:rPr lang="en-US" b="1" u="sng" dirty="0">
                <a:solidFill>
                  <a:srgbClr val="FFFFFF"/>
                </a:solidFill>
                <a:latin typeface="Calibri"/>
                <a:ea typeface="Calibri"/>
                <a:cs typeface="Calibri"/>
              </a:rPr>
              <a:t>several specialties</a:t>
            </a:r>
            <a:r>
              <a:rPr lang="en-US" dirty="0">
                <a:solidFill>
                  <a:srgbClr val="FFFFFF"/>
                </a:solidFill>
                <a:latin typeface="Calibri"/>
                <a:ea typeface="Calibri"/>
                <a:cs typeface="Calibri"/>
              </a:rPr>
              <a:t>, &amp; can be a </a:t>
            </a:r>
            <a:r>
              <a:rPr lang="en-US" b="1" u="sng" dirty="0">
                <a:solidFill>
                  <a:srgbClr val="FFFFFF"/>
                </a:solidFill>
                <a:latin typeface="Calibri"/>
                <a:ea typeface="Calibri"/>
                <a:cs typeface="Calibri"/>
              </a:rPr>
              <a:t>high stakes</a:t>
            </a:r>
            <a:r>
              <a:rPr lang="en-US" dirty="0">
                <a:solidFill>
                  <a:srgbClr val="FFFFFF"/>
                </a:solidFill>
                <a:latin typeface="Calibri"/>
                <a:ea typeface="Calibri"/>
                <a:cs typeface="Calibri"/>
              </a:rPr>
              <a:t> clinical scenario. </a:t>
            </a:r>
          </a:p>
          <a:p>
            <a:pPr>
              <a:lnSpc>
                <a:spcPct val="133000"/>
              </a:lnSpc>
            </a:pPr>
            <a:endParaRPr lang="en-US" sz="1600">
              <a:solidFill>
                <a:srgbClr val="FFFFFF"/>
              </a:solidFill>
              <a:latin typeface="Source Sans 3"/>
              <a:ea typeface="Calibri"/>
              <a:cs typeface="Calibri"/>
            </a:endParaRPr>
          </a:p>
        </p:txBody>
      </p:sp>
      <p:pic>
        <p:nvPicPr>
          <p:cNvPr id="6"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626" y="3431739"/>
            <a:ext cx="3015734" cy="1229273"/>
          </a:xfrm>
          <a:prstGeom prst="rect">
            <a:avLst/>
          </a:prstGeom>
        </p:spPr>
      </p:pic>
      <p:sp>
        <p:nvSpPr>
          <p:cNvPr id="7" name="Text 2"/>
          <p:cNvSpPr/>
          <p:nvPr/>
        </p:nvSpPr>
        <p:spPr>
          <a:xfrm>
            <a:off x="799236" y="3433320"/>
            <a:ext cx="5044223" cy="1481323"/>
          </a:xfrm>
          <a:prstGeom prst="rect">
            <a:avLst/>
          </a:prstGeom>
          <a:noFill/>
          <a:ln/>
        </p:spPr>
        <p:txBody>
          <a:bodyPr wrap="square" lIns="0" tIns="0" rIns="0" bIns="0" rtlCol="0" anchor="t">
            <a:noAutofit/>
          </a:bodyPr>
          <a:lstStyle/>
          <a:p>
            <a:pPr>
              <a:lnSpc>
                <a:spcPct val="133000"/>
              </a:lnSpc>
            </a:pPr>
            <a:r>
              <a:rPr lang="en-US" dirty="0">
                <a:solidFill>
                  <a:srgbClr val="FFFFFF"/>
                </a:solidFill>
                <a:latin typeface="Calibri"/>
                <a:ea typeface="Calibri"/>
                <a:cs typeface="Calibri"/>
              </a:rPr>
              <a:t>Despite the availability of updated, evidence-based algorithms, the clinical evaluation remains widely variable.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2C6FCE53-6DCA-64DE-9CA9-CF0554347391}"/>
              </a:ext>
            </a:extLst>
          </p:cNvPr>
          <p:cNvSpPr/>
          <p:nvPr/>
        </p:nvSpPr>
        <p:spPr>
          <a:xfrm>
            <a:off x="703973" y="1042685"/>
            <a:ext cx="7441319" cy="1363469"/>
          </a:xfrm>
          <a:prstGeom prst="rect">
            <a:avLst/>
          </a:prstGeom>
          <a:no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3000"/>
              </a:lnSpc>
            </a:pPr>
            <a:r>
              <a:rPr lang="en-US" sz="2000" b="1" u="sng" dirty="0">
                <a:solidFill>
                  <a:srgbClr val="FFFFFF"/>
                </a:solidFill>
                <a:latin typeface="Calibri"/>
                <a:ea typeface="Calibri"/>
                <a:cs typeface="Calibri"/>
              </a:rPr>
              <a:t>Key tension:</a:t>
            </a:r>
            <a:r>
              <a:rPr lang="en-US" sz="2000" dirty="0">
                <a:solidFill>
                  <a:srgbClr val="FFFFFF"/>
                </a:solidFill>
                <a:latin typeface="Calibri"/>
                <a:ea typeface="Calibri"/>
                <a:cs typeface="Calibri"/>
              </a:rPr>
              <a:t> </a:t>
            </a:r>
            <a:endParaRPr lang="en-US" sz="2000">
              <a:solidFill>
                <a:srgbClr val="000000"/>
              </a:solidFill>
              <a:latin typeface="Calibri"/>
              <a:ea typeface="Calibri"/>
              <a:cs typeface="Calibri"/>
            </a:endParaRPr>
          </a:p>
          <a:p>
            <a:pPr marL="342900" indent="-342900">
              <a:lnSpc>
                <a:spcPct val="133000"/>
              </a:lnSpc>
              <a:buFont typeface="Wingdings"/>
              <a:buChar char="Ø"/>
            </a:pPr>
            <a:r>
              <a:rPr lang="en-US" sz="2000" dirty="0">
                <a:solidFill>
                  <a:srgbClr val="FFFFFF"/>
                </a:solidFill>
                <a:latin typeface="Calibri"/>
                <a:ea typeface="Calibri"/>
                <a:cs typeface="Calibri"/>
              </a:rPr>
              <a:t>Identifying the small but critical subset with SBI/IBI while avoiding over testing, iatrogenic harm, and unnecessary antibiotic exposure</a:t>
            </a:r>
            <a:endParaRPr lang="en-US" sz="2000">
              <a:latin typeface="Calibri"/>
              <a:ea typeface="Calibri"/>
              <a:cs typeface="Calibri"/>
            </a:endParaRPr>
          </a:p>
        </p:txBody>
      </p:sp>
      <p:pic>
        <p:nvPicPr>
          <p:cNvPr id="3" name="Image 3">
            <a:extLst>
              <a:ext uri="{FF2B5EF4-FFF2-40B4-BE49-F238E27FC236}">
                <a16:creationId xmlns:a16="http://schemas.microsoft.com/office/drawing/2014/main" id="{C9863019-6130-6582-95BE-F2D174FCAB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2636" y="1048822"/>
            <a:ext cx="7563488" cy="1358503"/>
          </a:xfrm>
          <a:prstGeom prst="rect">
            <a:avLst/>
          </a:prstGeom>
        </p:spPr>
      </p:pic>
      <p:pic>
        <p:nvPicPr>
          <p:cNvPr id="4" name="Picture 3">
            <a:extLst>
              <a:ext uri="{FF2B5EF4-FFF2-40B4-BE49-F238E27FC236}">
                <a16:creationId xmlns:a16="http://schemas.microsoft.com/office/drawing/2014/main" id="{A16E39C4-7725-36A5-35EA-45B317656EA2}"/>
              </a:ext>
            </a:extLst>
          </p:cNvPr>
          <p:cNvPicPr>
            <a:picLocks noChangeAspect="1"/>
          </p:cNvPicPr>
          <p:nvPr/>
        </p:nvPicPr>
        <p:blipFill>
          <a:blip r:embed="rId3"/>
          <a:srcRect b="-524"/>
          <a:stretch>
            <a:fillRect/>
          </a:stretch>
        </p:blipFill>
        <p:spPr>
          <a:xfrm>
            <a:off x="8682228" y="403098"/>
            <a:ext cx="3357880" cy="2278393"/>
          </a:xfrm>
          <a:prstGeom prst="rect">
            <a:avLst/>
          </a:prstGeom>
        </p:spPr>
      </p:pic>
      <p:pic>
        <p:nvPicPr>
          <p:cNvPr id="7" name="Picture 6">
            <a:extLst>
              <a:ext uri="{FF2B5EF4-FFF2-40B4-BE49-F238E27FC236}">
                <a16:creationId xmlns:a16="http://schemas.microsoft.com/office/drawing/2014/main" id="{38D47A6D-D43C-57D2-8574-48D9AD37199E}"/>
              </a:ext>
            </a:extLst>
          </p:cNvPr>
          <p:cNvPicPr>
            <a:picLocks noChangeAspect="1"/>
          </p:cNvPicPr>
          <p:nvPr/>
        </p:nvPicPr>
        <p:blipFill>
          <a:blip r:embed="rId4"/>
          <a:srcRect l="-396" t="4366" r="714" b="4366"/>
          <a:stretch>
            <a:fillRect/>
          </a:stretch>
        </p:blipFill>
        <p:spPr>
          <a:xfrm>
            <a:off x="594502" y="2755392"/>
            <a:ext cx="7670585" cy="3949299"/>
          </a:xfrm>
          <a:prstGeom prst="rect">
            <a:avLst/>
          </a:prstGeom>
        </p:spPr>
      </p:pic>
      <p:sp>
        <p:nvSpPr>
          <p:cNvPr id="6" name="Text 0">
            <a:extLst>
              <a:ext uri="{FF2B5EF4-FFF2-40B4-BE49-F238E27FC236}">
                <a16:creationId xmlns:a16="http://schemas.microsoft.com/office/drawing/2014/main" id="{5D54DBCD-7FE8-75F9-9682-866B5A93C0AB}"/>
              </a:ext>
            </a:extLst>
          </p:cNvPr>
          <p:cNvSpPr/>
          <p:nvPr/>
        </p:nvSpPr>
        <p:spPr>
          <a:xfrm>
            <a:off x="691581" y="147770"/>
            <a:ext cx="6223638" cy="513259"/>
          </a:xfrm>
          <a:prstGeom prst="rect">
            <a:avLst/>
          </a:prstGeom>
          <a:noFill/>
          <a:ln/>
        </p:spPr>
        <p:txBody>
          <a:bodyPr wrap="none" lIns="0" tIns="0" rIns="0" bIns="0" rtlCol="0" anchor="t"/>
          <a:lstStyle/>
          <a:p>
            <a:pPr marL="0" indent="0" algn="l">
              <a:lnSpc>
                <a:spcPct val="104000"/>
              </a:lnSpc>
              <a:buNone/>
            </a:pPr>
            <a:r>
              <a:rPr lang="en-US" sz="3200">
                <a:solidFill>
                  <a:srgbClr val="FFFFFF"/>
                </a:solidFill>
                <a:latin typeface="Lora" pitchFamily="34" charset="0"/>
                <a:ea typeface="Lora" pitchFamily="34" charset="-122"/>
                <a:cs typeface="Lora" pitchFamily="34" charset="-120"/>
              </a:rPr>
              <a:t>The Clinical Challenge</a:t>
            </a:r>
            <a:endParaRPr lang="en-US" sz="3200"/>
          </a:p>
        </p:txBody>
      </p:sp>
    </p:spTree>
    <p:extLst>
      <p:ext uri="{BB962C8B-B14F-4D97-AF65-F5344CB8AC3E}">
        <p14:creationId xmlns:p14="http://schemas.microsoft.com/office/powerpoint/2010/main" val="2055119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344518" y="354961"/>
            <a:ext cx="6223638" cy="994569"/>
          </a:xfrm>
          <a:prstGeom prst="rect">
            <a:avLst/>
          </a:prstGeom>
          <a:noFill/>
          <a:ln/>
        </p:spPr>
        <p:txBody>
          <a:bodyPr wrap="square" lIns="0" tIns="0" rIns="0" bIns="0" rtlCol="0" anchor="t">
            <a:normAutofit/>
          </a:bodyPr>
          <a:lstStyle/>
          <a:p>
            <a:pPr>
              <a:lnSpc>
                <a:spcPct val="104000"/>
              </a:lnSpc>
            </a:pPr>
            <a:r>
              <a:rPr lang="en-US" sz="3200" dirty="0">
                <a:solidFill>
                  <a:srgbClr val="FFFFFF"/>
                </a:solidFill>
                <a:latin typeface="Lora"/>
                <a:ea typeface="Lora" pitchFamily="34" charset="-122"/>
                <a:cs typeface="Lora" pitchFamily="34" charset="-120"/>
              </a:rPr>
              <a:t>The Pediatric Assessment Triangle</a:t>
            </a:r>
            <a:endParaRPr lang="en-US" sz="3200" dirty="0">
              <a:latin typeface="Lora"/>
            </a:endParaRPr>
          </a:p>
        </p:txBody>
      </p:sp>
      <p:sp>
        <p:nvSpPr>
          <p:cNvPr id="4" name="Text 1"/>
          <p:cNvSpPr/>
          <p:nvPr/>
        </p:nvSpPr>
        <p:spPr>
          <a:xfrm>
            <a:off x="344518" y="1522043"/>
            <a:ext cx="4681350" cy="2493300"/>
          </a:xfrm>
          <a:prstGeom prst="rect">
            <a:avLst/>
          </a:prstGeom>
          <a:noFill/>
          <a:ln w="28575">
            <a:noFill/>
          </a:ln>
        </p:spPr>
        <p:txBody>
          <a:bodyPr wrap="square" lIns="0" tIns="0" rIns="0" bIns="0" rtlCol="0" anchor="t">
            <a:normAutofit lnSpcReduction="10000"/>
          </a:bodyPr>
          <a:lstStyle/>
          <a:p>
            <a:pPr>
              <a:lnSpc>
                <a:spcPct val="131000"/>
              </a:lnSpc>
            </a:pPr>
            <a:r>
              <a:rPr lang="en-US" sz="2200" dirty="0">
                <a:solidFill>
                  <a:srgbClr val="FFFFFF"/>
                </a:solidFill>
                <a:latin typeface="Source Sans 3"/>
                <a:ea typeface="Source Sans 3" pitchFamily="34" charset="-122"/>
                <a:cs typeface="Source Sans 3" pitchFamily="34" charset="-120"/>
              </a:rPr>
              <a:t> </a:t>
            </a:r>
            <a:endParaRPr lang="en-US" sz="2200">
              <a:solidFill>
                <a:srgbClr val="000000"/>
              </a:solidFill>
              <a:latin typeface="Source Sans 3"/>
              <a:ea typeface="Source Sans 3" pitchFamily="34" charset="-122"/>
              <a:cs typeface="Source Sans 3" pitchFamily="34" charset="-120"/>
            </a:endParaRPr>
          </a:p>
          <a:p>
            <a:pPr marL="285750" indent="-285750">
              <a:lnSpc>
                <a:spcPct val="131000"/>
              </a:lnSpc>
              <a:buFont typeface="Wingdings"/>
              <a:buChar char="ü"/>
            </a:pPr>
            <a:r>
              <a:rPr lang="en-US" sz="2200" dirty="0">
                <a:solidFill>
                  <a:srgbClr val="FFFFFF"/>
                </a:solidFill>
                <a:latin typeface="Calibri"/>
                <a:ea typeface="Calibri"/>
                <a:cs typeface="Calibri"/>
              </a:rPr>
              <a:t>The single most important screening step </a:t>
            </a:r>
            <a:endParaRPr lang="en-US" sz="2200">
              <a:solidFill>
                <a:srgbClr val="000000"/>
              </a:solidFill>
              <a:latin typeface="Calibri"/>
              <a:ea typeface="Calibri"/>
              <a:cs typeface="Calibri"/>
            </a:endParaRPr>
          </a:p>
          <a:p>
            <a:pPr marL="285750" indent="-285750">
              <a:lnSpc>
                <a:spcPct val="131000"/>
              </a:lnSpc>
              <a:buFont typeface="Wingdings"/>
              <a:buChar char="ü"/>
            </a:pPr>
            <a:r>
              <a:rPr lang="en-US" sz="2200" dirty="0">
                <a:solidFill>
                  <a:srgbClr val="FFFFFF"/>
                </a:solidFill>
                <a:latin typeface="Calibri"/>
                <a:ea typeface="Calibri"/>
                <a:cs typeface="Calibri"/>
              </a:rPr>
              <a:t>Should precede all diagnostic testing.</a:t>
            </a:r>
          </a:p>
          <a:p>
            <a:pPr marL="800100" lvl="1" indent="-342900">
              <a:lnSpc>
                <a:spcPct val="131000"/>
              </a:lnSpc>
              <a:buFont typeface="Wingdings"/>
              <a:buChar char="§"/>
            </a:pPr>
            <a:r>
              <a:rPr lang="en-US" sz="2200" dirty="0">
                <a:solidFill>
                  <a:srgbClr val="FFFFFF"/>
                </a:solidFill>
                <a:latin typeface="Calibri"/>
                <a:ea typeface="Calibri"/>
                <a:cs typeface="Calibri"/>
              </a:rPr>
              <a:t>Exception being an infant &lt; 1 month age</a:t>
            </a:r>
          </a:p>
        </p:txBody>
      </p:sp>
      <p:sp>
        <p:nvSpPr>
          <p:cNvPr id="5" name="Text 2"/>
          <p:cNvSpPr/>
          <p:nvPr/>
        </p:nvSpPr>
        <p:spPr>
          <a:xfrm>
            <a:off x="344518" y="5443633"/>
            <a:ext cx="6223638" cy="532082"/>
          </a:xfrm>
          <a:prstGeom prst="rect">
            <a:avLst/>
          </a:prstGeom>
          <a:noFill/>
          <a:ln/>
        </p:spPr>
        <p:txBody>
          <a:bodyPr wrap="none" lIns="0" tIns="0" rIns="0" bIns="0" rtlCol="0" anchor="t"/>
          <a:lstStyle/>
          <a:p>
            <a:pPr>
              <a:lnSpc>
                <a:spcPct val="104000"/>
              </a:lnSpc>
            </a:pPr>
            <a:r>
              <a:rPr lang="en-US" sz="2200" dirty="0">
                <a:latin typeface="Calibri"/>
                <a:ea typeface="Calibri"/>
                <a:cs typeface="Calibri"/>
              </a:rPr>
              <a:t>🚨 Red Flags Suggesting Serious Infection</a:t>
            </a:r>
            <a:endParaRPr lang="en-US" sz="2200">
              <a:latin typeface="Calibri"/>
              <a:ea typeface="Calibri"/>
              <a:cs typeface="Calibri"/>
            </a:endParaRPr>
          </a:p>
        </p:txBody>
      </p:sp>
      <p:pic>
        <p:nvPicPr>
          <p:cNvPr id="16" name="Picture 15">
            <a:extLst>
              <a:ext uri="{FF2B5EF4-FFF2-40B4-BE49-F238E27FC236}">
                <a16:creationId xmlns:a16="http://schemas.microsoft.com/office/drawing/2014/main" id="{88D59BA2-BE10-228F-7493-A911B82A4D12}"/>
              </a:ext>
            </a:extLst>
          </p:cNvPr>
          <p:cNvPicPr>
            <a:picLocks noChangeAspect="1"/>
          </p:cNvPicPr>
          <p:nvPr/>
        </p:nvPicPr>
        <p:blipFill>
          <a:blip r:embed="rId3"/>
          <a:srcRect l="4908" r="2938"/>
          <a:stretch>
            <a:fillRect/>
          </a:stretch>
        </p:blipFill>
        <p:spPr>
          <a:xfrm>
            <a:off x="5451497" y="109728"/>
            <a:ext cx="6637892" cy="66568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741767"/>
            <a:ext cx="6223638" cy="513259"/>
          </a:xfrm>
          <a:prstGeom prst="rect">
            <a:avLst/>
          </a:prstGeom>
          <a:noFill/>
          <a:ln/>
        </p:spPr>
        <p:txBody>
          <a:bodyPr wrap="none" lIns="0" tIns="0" rIns="0" bIns="0" rtlCol="0" anchor="t"/>
          <a:lstStyle/>
          <a:p>
            <a:pPr marL="0" indent="0" algn="l">
              <a:lnSpc>
                <a:spcPct val="104000"/>
              </a:lnSpc>
              <a:buNone/>
            </a:pPr>
            <a:r>
              <a:rPr lang="en-US" sz="3200">
                <a:solidFill>
                  <a:srgbClr val="FFFFFF"/>
                </a:solidFill>
                <a:latin typeface="Lora" pitchFamily="34" charset="0"/>
                <a:ea typeface="Lora" pitchFamily="34" charset="-122"/>
                <a:cs typeface="Lora" pitchFamily="34" charset="-120"/>
              </a:rPr>
              <a:t>Critical Teaching Point</a:t>
            </a:r>
            <a:endParaRPr lang="en-US" sz="3200"/>
          </a:p>
        </p:txBody>
      </p:sp>
      <p:sp>
        <p:nvSpPr>
          <p:cNvPr id="4" name="Text 1"/>
          <p:cNvSpPr/>
          <p:nvPr/>
        </p:nvSpPr>
        <p:spPr>
          <a:xfrm>
            <a:off x="612742" y="1711837"/>
            <a:ext cx="6223638" cy="1356396"/>
          </a:xfrm>
          <a:prstGeom prst="rect">
            <a:avLst/>
          </a:prstGeom>
          <a:noFill/>
          <a:ln/>
        </p:spPr>
        <p:txBody>
          <a:bodyPr wrap="square" lIns="0" tIns="0" rIns="0" bIns="0" rtlCol="0" anchor="t">
            <a:noAutofit/>
          </a:bodyPr>
          <a:lstStyle/>
          <a:p>
            <a:pPr marL="285750" indent="-285750">
              <a:lnSpc>
                <a:spcPct val="133000"/>
              </a:lnSpc>
              <a:spcAft>
                <a:spcPts val="1500"/>
              </a:spcAft>
              <a:buFont typeface="Wingdings"/>
              <a:buChar char="q"/>
            </a:pPr>
            <a:r>
              <a:rPr lang="en-US" sz="2000" b="1" dirty="0">
                <a:solidFill>
                  <a:srgbClr val="FFFFFF"/>
                </a:solidFill>
                <a:latin typeface="Calibri"/>
                <a:ea typeface="Calibri"/>
                <a:cs typeface="Calibri"/>
              </a:rPr>
              <a:t>Well-appearing does NOT exclude IBI in young infants. Many infants with invasive bacterial infection cannot be identified by examination alone</a:t>
            </a:r>
            <a:endParaRPr lang="en-US" sz="2000" dirty="0">
              <a:solidFill>
                <a:srgbClr val="000000"/>
              </a:solidFill>
              <a:latin typeface="Calibri"/>
              <a:ea typeface="Calibri"/>
              <a:cs typeface="Calibri"/>
            </a:endParaRPr>
          </a:p>
          <a:p>
            <a:pPr marL="342900" indent="-342900">
              <a:lnSpc>
                <a:spcPct val="133000"/>
              </a:lnSpc>
              <a:spcAft>
                <a:spcPts val="1500"/>
              </a:spcAft>
              <a:buFont typeface="Wingdings"/>
              <a:buChar char="q"/>
            </a:pPr>
            <a:r>
              <a:rPr lang="en-US" sz="2000">
                <a:solidFill>
                  <a:srgbClr val="FFFFFF"/>
                </a:solidFill>
                <a:latin typeface="Calibri"/>
                <a:ea typeface="Calibri"/>
                <a:cs typeface="Calibri"/>
              </a:rPr>
              <a:t>Important things to consider</a:t>
            </a:r>
            <a:r>
              <a:rPr lang="en-US" sz="2000" dirty="0">
                <a:solidFill>
                  <a:srgbClr val="FFFFFF"/>
                </a:solidFill>
                <a:latin typeface="Calibri"/>
                <a:ea typeface="Calibri"/>
                <a:cs typeface="Calibri"/>
              </a:rPr>
              <a:t> before risk-stratifying: </a:t>
            </a:r>
            <a:endParaRPr lang="en-US" sz="2000" dirty="0">
              <a:solidFill>
                <a:srgbClr val="000000"/>
              </a:solidFill>
              <a:latin typeface="Calibri"/>
              <a:ea typeface="Calibri"/>
              <a:cs typeface="Calibri"/>
            </a:endParaRPr>
          </a:p>
          <a:p>
            <a:pPr marL="800100" lvl="1" indent="-342900">
              <a:lnSpc>
                <a:spcPct val="133000"/>
              </a:lnSpc>
              <a:spcAft>
                <a:spcPts val="1500"/>
              </a:spcAft>
              <a:buFont typeface="Wingdings"/>
              <a:buChar char="ü"/>
            </a:pPr>
            <a:r>
              <a:rPr lang="en-US" sz="2000" dirty="0">
                <a:solidFill>
                  <a:srgbClr val="FFFFFF"/>
                </a:solidFill>
                <a:latin typeface="Calibri"/>
                <a:ea typeface="Calibri"/>
                <a:cs typeface="Calibri"/>
              </a:rPr>
              <a:t>Immunization history</a:t>
            </a:r>
            <a:endParaRPr lang="en-US" sz="2000" dirty="0">
              <a:solidFill>
                <a:srgbClr val="000000"/>
              </a:solidFill>
              <a:latin typeface="Calibri"/>
              <a:ea typeface="Calibri"/>
              <a:cs typeface="Calibri"/>
            </a:endParaRPr>
          </a:p>
          <a:p>
            <a:pPr marL="742950" lvl="1" indent="-285750">
              <a:lnSpc>
                <a:spcPct val="133000"/>
              </a:lnSpc>
              <a:spcAft>
                <a:spcPts val="1500"/>
              </a:spcAft>
              <a:buFont typeface="Wingdings"/>
              <a:buChar char="ü"/>
            </a:pPr>
            <a:r>
              <a:rPr lang="en-US" sz="2000" dirty="0">
                <a:solidFill>
                  <a:srgbClr val="FFFFFF"/>
                </a:solidFill>
                <a:latin typeface="Calibri"/>
                <a:ea typeface="Calibri"/>
                <a:cs typeface="Calibri"/>
              </a:rPr>
              <a:t>Sick contacts</a:t>
            </a:r>
            <a:endParaRPr lang="en-US" sz="2000" dirty="0">
              <a:solidFill>
                <a:srgbClr val="000000"/>
              </a:solidFill>
              <a:latin typeface="Calibri"/>
              <a:ea typeface="Calibri"/>
              <a:cs typeface="Calibri"/>
            </a:endParaRPr>
          </a:p>
          <a:p>
            <a:pPr marL="742950" lvl="1" indent="-285750">
              <a:lnSpc>
                <a:spcPct val="133000"/>
              </a:lnSpc>
              <a:spcAft>
                <a:spcPts val="1500"/>
              </a:spcAft>
              <a:buFont typeface="Wingdings"/>
              <a:buChar char="ü"/>
            </a:pPr>
            <a:r>
              <a:rPr lang="en-US" sz="2000" dirty="0">
                <a:solidFill>
                  <a:srgbClr val="FFFFFF"/>
                </a:solidFill>
                <a:latin typeface="Calibri"/>
                <a:ea typeface="Calibri"/>
                <a:cs typeface="Calibri"/>
              </a:rPr>
              <a:t>Birth history &amp; Underlying Medical problems</a:t>
            </a:r>
            <a:endParaRPr lang="en-US" sz="2000" dirty="0">
              <a:solidFill>
                <a:srgbClr val="000000"/>
              </a:solidFill>
              <a:latin typeface="Calibri"/>
              <a:ea typeface="Calibri"/>
              <a:cs typeface="Calibri"/>
            </a:endParaRPr>
          </a:p>
          <a:p>
            <a:pPr marL="742950" lvl="1" indent="-285750">
              <a:lnSpc>
                <a:spcPct val="133000"/>
              </a:lnSpc>
              <a:spcAft>
                <a:spcPts val="1500"/>
              </a:spcAft>
              <a:buFont typeface="Wingdings"/>
              <a:buChar char="ü"/>
            </a:pPr>
            <a:r>
              <a:rPr lang="en-US" sz="2000" dirty="0">
                <a:solidFill>
                  <a:srgbClr val="FFFFFF"/>
                </a:solidFill>
                <a:latin typeface="Calibri"/>
                <a:ea typeface="Calibri"/>
                <a:cs typeface="Calibri"/>
              </a:rPr>
              <a:t>Vaccine era context </a:t>
            </a:r>
            <a:endParaRPr lang="en-US" sz="2000" dirty="0">
              <a:highlight>
                <a:srgbClr val="FFFFFF"/>
              </a:highlight>
              <a:latin typeface="Calibri"/>
              <a:ea typeface="Calibri"/>
              <a:cs typeface="Calibri"/>
            </a:endParaRPr>
          </a:p>
        </p:txBody>
      </p:sp>
      <p:sp>
        <p:nvSpPr>
          <p:cNvPr id="7" name="TextBox 6">
            <a:extLst>
              <a:ext uri="{FF2B5EF4-FFF2-40B4-BE49-F238E27FC236}">
                <a16:creationId xmlns:a16="http://schemas.microsoft.com/office/drawing/2014/main" id="{E1AC4035-E088-7A03-CD3C-09AC256CA1E0}"/>
              </a:ext>
            </a:extLst>
          </p:cNvPr>
          <p:cNvSpPr txBox="1"/>
          <p:nvPr/>
        </p:nvSpPr>
        <p:spPr>
          <a:xfrm>
            <a:off x="7764517" y="5774121"/>
            <a:ext cx="4434051" cy="1200329"/>
          </a:xfrm>
          <a:prstGeom prst="rect">
            <a:avLst/>
          </a:prstGeom>
          <a:solidFill>
            <a:schemeClr val="tx2">
              <a:lumMod val="9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dirty="0">
                <a:solidFill>
                  <a:schemeClr val="bg1"/>
                </a:solidFill>
                <a:latin typeface="Calibri"/>
                <a:ea typeface="Calibri"/>
                <a:cs typeface="Calibri"/>
              </a:rPr>
              <a:t>Occult bacteremia</a:t>
            </a:r>
            <a:r>
              <a:rPr lang="en-US" b="0" i="0" dirty="0">
                <a:solidFill>
                  <a:schemeClr val="bg1"/>
                </a:solidFill>
                <a:latin typeface="Calibri"/>
                <a:ea typeface="Calibri"/>
                <a:cs typeface="Calibri"/>
              </a:rPr>
              <a:t> in the post-conjugate-vaccine era has fallen to </a:t>
            </a:r>
            <a:r>
              <a:rPr lang="en-US" b="1" i="0" dirty="0">
                <a:solidFill>
                  <a:schemeClr val="bg1"/>
                </a:solidFill>
                <a:latin typeface="Calibri"/>
                <a:ea typeface="Calibri"/>
                <a:cs typeface="Calibri"/>
              </a:rPr>
              <a:t>~0.5%</a:t>
            </a:r>
            <a:r>
              <a:rPr lang="en-US" b="0" i="0" dirty="0">
                <a:solidFill>
                  <a:schemeClr val="bg1"/>
                </a:solidFill>
                <a:latin typeface="Calibri"/>
                <a:ea typeface="Calibri"/>
                <a:cs typeface="Calibri"/>
              </a:rPr>
              <a:t> in febrile </a:t>
            </a:r>
            <a:r>
              <a:rPr lang="en-US">
                <a:solidFill>
                  <a:schemeClr val="bg1"/>
                </a:solidFill>
                <a:latin typeface="Calibri"/>
                <a:ea typeface="Calibri"/>
                <a:cs typeface="Calibri"/>
              </a:rPr>
              <a:t>children vs pre-vaccine was 3-15%</a:t>
            </a:r>
            <a:endParaRPr lang="en-US">
              <a:solidFill>
                <a:schemeClr val="bg1"/>
              </a:solidFill>
            </a:endParaRPr>
          </a:p>
          <a:p>
            <a:pPr algn="ctr"/>
            <a:endParaRPr lang="en-US"/>
          </a:p>
        </p:txBody>
      </p:sp>
      <p:pic>
        <p:nvPicPr>
          <p:cNvPr id="8" name="Picture 7">
            <a:extLst>
              <a:ext uri="{FF2B5EF4-FFF2-40B4-BE49-F238E27FC236}">
                <a16:creationId xmlns:a16="http://schemas.microsoft.com/office/drawing/2014/main" id="{31BDE6BC-A1EE-A353-F7FC-769C7BF7C182}"/>
              </a:ext>
            </a:extLst>
          </p:cNvPr>
          <p:cNvPicPr>
            <a:picLocks noChangeAspect="1"/>
          </p:cNvPicPr>
          <p:nvPr/>
        </p:nvPicPr>
        <p:blipFill>
          <a:blip r:embed="rId4">
            <a:extLst>
              <a:ext uri="{837473B0-CC2E-450A-ABE3-18F120FF3D39}">
                <a1611:picAttrSrcUrl xmlns:a1611="http://schemas.microsoft.com/office/drawing/2016/11/main" r:id="rId5"/>
              </a:ext>
            </a:extLst>
          </a:blip>
          <a:srcRect l="32478" r="18123" b="20541"/>
          <a:stretch>
            <a:fillRect/>
          </a:stretch>
        </p:blipFill>
        <p:spPr>
          <a:xfrm>
            <a:off x="6434301" y="5761968"/>
            <a:ext cx="1326950" cy="1096410"/>
          </a:xfrm>
          <a:prstGeom prst="rect">
            <a:avLst/>
          </a:prstGeom>
        </p:spPr>
      </p:pic>
      <p:sp>
        <p:nvSpPr>
          <p:cNvPr id="5" name="Star: 5 Points 4">
            <a:extLst>
              <a:ext uri="{FF2B5EF4-FFF2-40B4-BE49-F238E27FC236}">
                <a16:creationId xmlns:a16="http://schemas.microsoft.com/office/drawing/2014/main" id="{0C498158-CE75-C0A8-23A1-2B73BBE417CC}"/>
              </a:ext>
            </a:extLst>
          </p:cNvPr>
          <p:cNvSpPr/>
          <p:nvPr/>
        </p:nvSpPr>
        <p:spPr>
          <a:xfrm>
            <a:off x="6644639" y="1712976"/>
            <a:ext cx="908304" cy="932688"/>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2939A0-C06E-F73A-DB87-104BBFB5454F}"/>
              </a:ext>
            </a:extLst>
          </p:cNvPr>
          <p:cNvSpPr txBox="1"/>
          <p:nvPr/>
        </p:nvSpPr>
        <p:spPr>
          <a:xfrm>
            <a:off x="2535936" y="182880"/>
            <a:ext cx="7120128" cy="461665"/>
          </a:xfrm>
          <a:prstGeom prst="rect">
            <a:avLst/>
          </a:prstGeom>
        </p:spPr>
        <p:style>
          <a:lnRef idx="3">
            <a:schemeClr val="lt1"/>
          </a:lnRef>
          <a:fillRef idx="1">
            <a:schemeClr val="accent5"/>
          </a:fillRef>
          <a:effectRef idx="1">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000000"/>
                </a:solidFill>
                <a:ea typeface="Calibri"/>
                <a:cs typeface="Calibri"/>
              </a:rPr>
              <a:t>Fever Algorithm for infants: 0-60 days Old </a:t>
            </a:r>
            <a:endParaRPr lang="en-US" dirty="0"/>
          </a:p>
        </p:txBody>
      </p:sp>
      <p:pic>
        <p:nvPicPr>
          <p:cNvPr id="5" name="Picture 4">
            <a:extLst>
              <a:ext uri="{FF2B5EF4-FFF2-40B4-BE49-F238E27FC236}">
                <a16:creationId xmlns:a16="http://schemas.microsoft.com/office/drawing/2014/main" id="{63F962E2-99E0-A70B-0060-5DC4067A5DE3}"/>
              </a:ext>
            </a:extLst>
          </p:cNvPr>
          <p:cNvPicPr>
            <a:picLocks noChangeAspect="1"/>
          </p:cNvPicPr>
          <p:nvPr/>
        </p:nvPicPr>
        <p:blipFill>
          <a:blip r:embed="rId2"/>
          <a:stretch>
            <a:fillRect/>
          </a:stretch>
        </p:blipFill>
        <p:spPr>
          <a:xfrm>
            <a:off x="626697" y="686391"/>
            <a:ext cx="10790756" cy="6046505"/>
          </a:xfrm>
          <a:prstGeom prst="rect">
            <a:avLst/>
          </a:prstGeom>
        </p:spPr>
      </p:pic>
    </p:spTree>
    <p:extLst>
      <p:ext uri="{BB962C8B-B14F-4D97-AF65-F5344CB8AC3E}">
        <p14:creationId xmlns:p14="http://schemas.microsoft.com/office/powerpoint/2010/main" val="966126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5" name="Text 2"/>
          <p:cNvSpPr/>
          <p:nvPr/>
        </p:nvSpPr>
        <p:spPr>
          <a:xfrm>
            <a:off x="563974" y="533948"/>
            <a:ext cx="6223638" cy="850305"/>
          </a:xfrm>
          <a:prstGeom prst="rect">
            <a:avLst/>
          </a:prstGeom>
          <a:noFill/>
          <a:ln/>
        </p:spPr>
        <p:txBody>
          <a:bodyPr wrap="square" lIns="0" tIns="0" rIns="0" bIns="0" rtlCol="0" anchor="t">
            <a:normAutofit/>
          </a:bodyPr>
          <a:lstStyle/>
          <a:p>
            <a:pPr marL="0" indent="0" algn="l">
              <a:lnSpc>
                <a:spcPct val="104000"/>
              </a:lnSpc>
              <a:buNone/>
            </a:pPr>
            <a:r>
              <a:rPr lang="en-US" sz="2650">
                <a:solidFill>
                  <a:srgbClr val="FFFFFF"/>
                </a:solidFill>
                <a:latin typeface="Lora" pitchFamily="34" charset="0"/>
                <a:ea typeface="Lora" pitchFamily="34" charset="-122"/>
                <a:cs typeface="Lora" pitchFamily="34" charset="-120"/>
              </a:rPr>
              <a:t>Neonates 0–28 Days: The Highest-Risk Group</a:t>
            </a:r>
            <a:endParaRPr lang="en-US" sz="2650"/>
          </a:p>
        </p:txBody>
      </p:sp>
      <p:sp>
        <p:nvSpPr>
          <p:cNvPr id="6" name="Shape 3"/>
          <p:cNvSpPr/>
          <p:nvPr/>
        </p:nvSpPr>
        <p:spPr>
          <a:xfrm>
            <a:off x="575571" y="1819771"/>
            <a:ext cx="3502030" cy="4503153"/>
          </a:xfrm>
          <a:prstGeom prst="roundRect">
            <a:avLst>
              <a:gd name="adj" fmla="val 690"/>
            </a:avLst>
          </a:prstGeom>
          <a:solidFill>
            <a:srgbClr val="006747"/>
          </a:solidFill>
          <a:ln/>
        </p:spPr>
      </p:sp>
      <p:sp>
        <p:nvSpPr>
          <p:cNvPr id="7" name="Text 4"/>
          <p:cNvSpPr/>
          <p:nvPr/>
        </p:nvSpPr>
        <p:spPr>
          <a:xfrm>
            <a:off x="738467" y="1939429"/>
            <a:ext cx="2854750" cy="212527"/>
          </a:xfrm>
          <a:prstGeom prst="rect">
            <a:avLst/>
          </a:prstGeom>
          <a:noFill/>
          <a:ln/>
        </p:spPr>
        <p:txBody>
          <a:bodyPr wrap="none" lIns="0" tIns="0" rIns="0" bIns="0" rtlCol="0" anchor="t"/>
          <a:lstStyle/>
          <a:p>
            <a:pPr marL="0" indent="0" algn="l">
              <a:lnSpc>
                <a:spcPct val="104000"/>
              </a:lnSpc>
              <a:buNone/>
            </a:pPr>
            <a:r>
              <a:rPr lang="en-US" dirty="0">
                <a:solidFill>
                  <a:srgbClr val="FFFFFF"/>
                </a:solidFill>
                <a:latin typeface="Lora"/>
                <a:ea typeface="Lora" pitchFamily="34" charset="-122"/>
                <a:cs typeface="Lora" pitchFamily="34" charset="-120"/>
              </a:rPr>
              <a:t>Why Neonates Are Different</a:t>
            </a:r>
            <a:endParaRPr lang="en-US">
              <a:latin typeface="Lora"/>
              <a:ea typeface="Calibri"/>
              <a:cs typeface="Calibri"/>
            </a:endParaRPr>
          </a:p>
        </p:txBody>
      </p:sp>
      <p:sp>
        <p:nvSpPr>
          <p:cNvPr id="8" name="Text 5"/>
          <p:cNvSpPr/>
          <p:nvPr/>
        </p:nvSpPr>
        <p:spPr>
          <a:xfrm>
            <a:off x="750659" y="2369149"/>
            <a:ext cx="2915710" cy="3948232"/>
          </a:xfrm>
          <a:prstGeom prst="rect">
            <a:avLst/>
          </a:prstGeom>
          <a:noFill/>
          <a:ln/>
        </p:spPr>
        <p:txBody>
          <a:bodyPr wrap="square" lIns="0" tIns="0" rIns="0" bIns="0" rtlCol="0" anchor="t">
            <a:noAutofit/>
          </a:bodyPr>
          <a:lstStyle/>
          <a:p>
            <a:pPr marL="285750" indent="-285750">
              <a:lnSpc>
                <a:spcPct val="122000"/>
              </a:lnSpc>
              <a:buFont typeface="Wingdings"/>
              <a:buChar char="q"/>
            </a:pPr>
            <a:r>
              <a:rPr lang="en-US" sz="1600" dirty="0">
                <a:solidFill>
                  <a:srgbClr val="FFFFFF"/>
                </a:solidFill>
                <a:latin typeface="Source Sans 3"/>
                <a:ea typeface="Source Sans 3" pitchFamily="34" charset="-122"/>
                <a:cs typeface="Source Sans 3" pitchFamily="34" charset="-120"/>
              </a:rPr>
              <a:t>Approximately </a:t>
            </a:r>
            <a:r>
              <a:rPr lang="en-US" sz="1600" b="1" dirty="0">
                <a:solidFill>
                  <a:srgbClr val="FFFFFF"/>
                </a:solidFill>
                <a:latin typeface="Source Sans 3 Bold"/>
                <a:ea typeface="Source Sans 3 Bold" pitchFamily="34" charset="-122"/>
                <a:cs typeface="Source Sans 3 Bold" pitchFamily="34" charset="-120"/>
              </a:rPr>
              <a:t>4% of febrile neonates harbor invasive bacterial infection</a:t>
            </a:r>
            <a:r>
              <a:rPr lang="en-US" sz="1600" dirty="0">
                <a:solidFill>
                  <a:srgbClr val="FFFFFF"/>
                </a:solidFill>
                <a:latin typeface="Source Sans 3"/>
                <a:ea typeface="Source Sans 3" pitchFamily="34" charset="-122"/>
                <a:cs typeface="Source Sans 3" pitchFamily="34" charset="-120"/>
              </a:rPr>
              <a:t> — and IBI cannot be reliably excluded on clinical exam alone </a:t>
            </a:r>
            <a:endParaRPr lang="en-US" sz="1600" dirty="0">
              <a:solidFill>
                <a:srgbClr val="000000"/>
              </a:solidFill>
              <a:latin typeface="Source Sans 3"/>
              <a:ea typeface="Calibri"/>
              <a:cs typeface="Calibri"/>
            </a:endParaRPr>
          </a:p>
          <a:p>
            <a:pPr marL="285750" indent="-285750">
              <a:lnSpc>
                <a:spcPct val="122000"/>
              </a:lnSpc>
              <a:buFont typeface="Wingdings"/>
              <a:buChar char="q"/>
            </a:pPr>
            <a:r>
              <a:rPr lang="en-US" sz="1600" dirty="0">
                <a:solidFill>
                  <a:srgbClr val="FFFFFF"/>
                </a:solidFill>
                <a:latin typeface="Source Sans 3"/>
                <a:ea typeface="Source Sans 3" pitchFamily="34" charset="-122"/>
                <a:cs typeface="Source Sans 3" pitchFamily="34" charset="-120"/>
              </a:rPr>
              <a:t>The immune system is immature, maternal antibody waning, and clinical signs are notoriously unreliable.</a:t>
            </a:r>
            <a:endParaRPr lang="en-US" sz="1600">
              <a:latin typeface="Source Sans 3"/>
              <a:ea typeface="Calibri"/>
              <a:cs typeface="Calibri"/>
            </a:endParaRPr>
          </a:p>
        </p:txBody>
      </p:sp>
      <p:pic>
        <p:nvPicPr>
          <p:cNvPr id="15" name="Graphic 14">
            <a:extLst>
              <a:ext uri="{FF2B5EF4-FFF2-40B4-BE49-F238E27FC236}">
                <a16:creationId xmlns:a16="http://schemas.microsoft.com/office/drawing/2014/main" id="{D49018E0-EC4B-B142-6BD6-D32FAF0C490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pic>
        <p:nvPicPr>
          <p:cNvPr id="16" name="Picture 15">
            <a:extLst>
              <a:ext uri="{FF2B5EF4-FFF2-40B4-BE49-F238E27FC236}">
                <a16:creationId xmlns:a16="http://schemas.microsoft.com/office/drawing/2014/main" id="{6F275A2E-4F39-6F59-DAD2-1F783FF236FB}"/>
              </a:ext>
            </a:extLst>
          </p:cNvPr>
          <p:cNvPicPr>
            <a:picLocks noChangeAspect="1"/>
          </p:cNvPicPr>
          <p:nvPr/>
        </p:nvPicPr>
        <p:blipFill>
          <a:blip r:embed="rId5"/>
          <a:srcRect l="22235" t="2735" r="21123" b="3112"/>
          <a:stretch>
            <a:fillRect/>
          </a:stretch>
        </p:blipFill>
        <p:spPr>
          <a:xfrm>
            <a:off x="4093717" y="1817557"/>
            <a:ext cx="3523234" cy="45145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6">
            <a:extLst>
              <a:ext uri="{FF2B5EF4-FFF2-40B4-BE49-F238E27FC236}">
                <a16:creationId xmlns:a16="http://schemas.microsoft.com/office/drawing/2014/main" id="{54289C75-C87F-7C4F-688E-9D94BD7907FE}"/>
              </a:ext>
            </a:extLst>
          </p:cNvPr>
          <p:cNvSpPr/>
          <p:nvPr/>
        </p:nvSpPr>
        <p:spPr>
          <a:xfrm>
            <a:off x="745532" y="625832"/>
            <a:ext cx="7740659" cy="565094"/>
          </a:xfrm>
          <a:prstGeom prst="rect">
            <a:avLst/>
          </a:prstGeom>
          <a:noFill/>
          <a:ln/>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4000"/>
              </a:lnSpc>
            </a:pPr>
            <a:r>
              <a:rPr lang="en-US" sz="3200" dirty="0">
                <a:solidFill>
                  <a:srgbClr val="FFFFFF"/>
                </a:solidFill>
                <a:latin typeface="Calibri"/>
                <a:ea typeface="Calibri"/>
                <a:cs typeface="Calibri"/>
              </a:rPr>
              <a:t>Standard Workup &amp; Management</a:t>
            </a:r>
            <a:endParaRPr lang="en-US" sz="3200" dirty="0">
              <a:latin typeface="Calibri"/>
              <a:ea typeface="Calibri"/>
              <a:cs typeface="Calibri"/>
            </a:endParaRPr>
          </a:p>
        </p:txBody>
      </p:sp>
      <p:sp>
        <p:nvSpPr>
          <p:cNvPr id="4" name="Text 7">
            <a:extLst>
              <a:ext uri="{FF2B5EF4-FFF2-40B4-BE49-F238E27FC236}">
                <a16:creationId xmlns:a16="http://schemas.microsoft.com/office/drawing/2014/main" id="{C67CBE4E-C888-2BC5-17A8-B0257EC1530F}"/>
              </a:ext>
            </a:extLst>
          </p:cNvPr>
          <p:cNvSpPr/>
          <p:nvPr/>
        </p:nvSpPr>
        <p:spPr>
          <a:xfrm>
            <a:off x="6704078" y="1198403"/>
            <a:ext cx="4607362" cy="4924895"/>
          </a:xfrm>
          <a:prstGeom prst="rect">
            <a:avLst/>
          </a:prstGeom>
          <a:noFill/>
          <a:ln/>
        </p:spPr>
        <p:txBody>
          <a:bodyPr wrap="square" lIns="0" tIns="0" rIns="0" bIns="0" rtlCol="0" anchor="t">
            <a:noAutofit/>
          </a:bodyPr>
          <a:lstStyle/>
          <a:p>
            <a:pPr marL="342900" indent="-342900">
              <a:lnSpc>
                <a:spcPct val="122000"/>
              </a:lnSpc>
              <a:buSzPct val="100000"/>
              <a:buFont typeface="Wingdings"/>
              <a:buChar char="§"/>
            </a:pPr>
            <a:r>
              <a:rPr lang="en-US" sz="2000" dirty="0">
                <a:solidFill>
                  <a:srgbClr val="FFFF00"/>
                </a:solidFill>
                <a:latin typeface="Calibri"/>
                <a:ea typeface="Calibri"/>
                <a:cs typeface="Calibri"/>
              </a:rPr>
              <a:t>Full sepsis evaluation: </a:t>
            </a:r>
            <a:endParaRPr lang="en-US" sz="2000">
              <a:solidFill>
                <a:srgbClr val="FFFF00"/>
              </a:solidFill>
              <a:latin typeface="Calibri"/>
              <a:ea typeface="Calibri"/>
              <a:cs typeface="Calibri"/>
            </a:endParaRPr>
          </a:p>
          <a:p>
            <a:pPr marL="800100" lvl="1" indent="-342900">
              <a:lnSpc>
                <a:spcPct val="122000"/>
              </a:lnSpc>
              <a:buSzPct val="100000"/>
              <a:buFont typeface="Wingdings"/>
              <a:buChar char="Ø"/>
            </a:pPr>
            <a:r>
              <a:rPr lang="en-US" sz="2000" dirty="0">
                <a:solidFill>
                  <a:srgbClr val="FFFFFF"/>
                </a:solidFill>
                <a:latin typeface="Calibri"/>
                <a:ea typeface="Calibri"/>
                <a:cs typeface="Calibri"/>
              </a:rPr>
              <a:t>CBC/diff</a:t>
            </a:r>
            <a:endParaRPr lang="en-US" sz="2000" dirty="0">
              <a:solidFill>
                <a:srgbClr val="000000"/>
              </a:solidFill>
              <a:latin typeface="Calibri"/>
              <a:ea typeface="Calibri"/>
              <a:cs typeface="Calibri"/>
            </a:endParaRPr>
          </a:p>
          <a:p>
            <a:pPr marL="800100" lvl="1" indent="-342900">
              <a:lnSpc>
                <a:spcPct val="122000"/>
              </a:lnSpc>
              <a:buSzPct val="100000"/>
              <a:buFont typeface="Wingdings"/>
              <a:buChar char="Ø"/>
            </a:pPr>
            <a:r>
              <a:rPr lang="en-US" sz="2000" dirty="0">
                <a:solidFill>
                  <a:srgbClr val="FFFFFF"/>
                </a:solidFill>
                <a:latin typeface="Calibri"/>
                <a:ea typeface="Calibri"/>
                <a:cs typeface="Calibri"/>
              </a:rPr>
              <a:t>blood culture</a:t>
            </a:r>
            <a:endParaRPr lang="en-US" sz="2000" dirty="0">
              <a:solidFill>
                <a:srgbClr val="000000"/>
              </a:solidFill>
              <a:latin typeface="Calibri"/>
              <a:ea typeface="Calibri"/>
              <a:cs typeface="Calibri"/>
            </a:endParaRPr>
          </a:p>
          <a:p>
            <a:pPr marL="800100" lvl="1" indent="-342900">
              <a:lnSpc>
                <a:spcPct val="122000"/>
              </a:lnSpc>
              <a:buSzPct val="100000"/>
              <a:buFont typeface="Wingdings"/>
              <a:buChar char="Ø"/>
            </a:pPr>
            <a:r>
              <a:rPr lang="en-US" sz="2000" dirty="0">
                <a:solidFill>
                  <a:srgbClr val="FFFFFF"/>
                </a:solidFill>
                <a:latin typeface="Calibri"/>
                <a:ea typeface="Calibri"/>
                <a:cs typeface="Calibri"/>
              </a:rPr>
              <a:t>urinalysis/urine culture</a:t>
            </a:r>
            <a:endParaRPr lang="en-US" sz="2000" dirty="0">
              <a:solidFill>
                <a:srgbClr val="000000"/>
              </a:solidFill>
              <a:latin typeface="Calibri"/>
              <a:ea typeface="Calibri"/>
              <a:cs typeface="Calibri"/>
            </a:endParaRPr>
          </a:p>
          <a:p>
            <a:pPr marL="800100" lvl="1" indent="-342900">
              <a:lnSpc>
                <a:spcPct val="122000"/>
              </a:lnSpc>
              <a:buSzPct val="100000"/>
              <a:buFont typeface="Wingdings"/>
              <a:buChar char="Ø"/>
            </a:pPr>
            <a:r>
              <a:rPr lang="en-US" sz="2000" dirty="0">
                <a:solidFill>
                  <a:srgbClr val="FFFFFF"/>
                </a:solidFill>
                <a:latin typeface="Calibri"/>
                <a:ea typeface="Calibri"/>
                <a:cs typeface="Calibri"/>
              </a:rPr>
              <a:t>LP/CSF analysis and culture</a:t>
            </a:r>
            <a:endParaRPr lang="en-US" sz="2000">
              <a:latin typeface="Calibri"/>
              <a:ea typeface="Calibri"/>
              <a:cs typeface="Calibri"/>
            </a:endParaRPr>
          </a:p>
          <a:p>
            <a:pPr marL="223520" indent="-223520">
              <a:lnSpc>
                <a:spcPct val="122000"/>
              </a:lnSpc>
              <a:buSzPct val="100000"/>
              <a:buFont typeface="Wingdings"/>
              <a:buChar char="§"/>
            </a:pPr>
            <a:r>
              <a:rPr lang="en-US" sz="2000" b="1" dirty="0">
                <a:solidFill>
                  <a:srgbClr val="FFFF00"/>
                </a:solidFill>
                <a:latin typeface="Calibri"/>
                <a:ea typeface="Calibri"/>
                <a:cs typeface="Calibri"/>
              </a:rPr>
              <a:t>Empiric parenteral antibiotics:</a:t>
            </a:r>
            <a:r>
              <a:rPr lang="en-US" sz="2000" dirty="0">
                <a:solidFill>
                  <a:srgbClr val="FFFFFF"/>
                </a:solidFill>
                <a:latin typeface="Calibri"/>
                <a:ea typeface="Calibri"/>
                <a:cs typeface="Calibri"/>
              </a:rPr>
              <a:t> </a:t>
            </a:r>
            <a:endParaRPr lang="en-US" sz="2000">
              <a:solidFill>
                <a:srgbClr val="000000"/>
              </a:solidFill>
              <a:latin typeface="Calibri"/>
              <a:ea typeface="Calibri"/>
              <a:cs typeface="Calibri"/>
            </a:endParaRPr>
          </a:p>
          <a:p>
            <a:pPr marL="680720" lvl="1" indent="-223520" algn="l">
              <a:lnSpc>
                <a:spcPct val="122000"/>
              </a:lnSpc>
              <a:buSzPct val="100000"/>
              <a:buFont typeface="Wingdings"/>
              <a:buChar char="Ø"/>
            </a:pPr>
            <a:r>
              <a:rPr lang="en-US" sz="2000" dirty="0">
                <a:solidFill>
                  <a:srgbClr val="FFFFFF"/>
                </a:solidFill>
                <a:latin typeface="Calibri"/>
                <a:ea typeface="Calibri"/>
                <a:cs typeface="Calibri"/>
              </a:rPr>
              <a:t>Ampicillin + gentamicin; consider cefotaxime if meningitis suspected</a:t>
            </a:r>
            <a:endParaRPr lang="en-US" sz="2000">
              <a:latin typeface="Calibri"/>
              <a:ea typeface="Calibri"/>
              <a:cs typeface="Calibri"/>
            </a:endParaRPr>
          </a:p>
          <a:p>
            <a:pPr marL="223520" indent="-223520">
              <a:lnSpc>
                <a:spcPct val="122000"/>
              </a:lnSpc>
              <a:buSzPct val="100000"/>
              <a:buFont typeface="Wingdings"/>
              <a:buChar char="§"/>
            </a:pPr>
            <a:r>
              <a:rPr lang="en-US" sz="2000" b="1" dirty="0">
                <a:solidFill>
                  <a:srgbClr val="FF0000"/>
                </a:solidFill>
                <a:latin typeface="Calibri"/>
                <a:ea typeface="Calibri"/>
                <a:cs typeface="Calibri"/>
              </a:rPr>
              <a:t>Add acyclovir</a:t>
            </a:r>
            <a:r>
              <a:rPr lang="en-US" sz="2000" dirty="0">
                <a:solidFill>
                  <a:srgbClr val="FF0000"/>
                </a:solidFill>
                <a:latin typeface="Calibri"/>
                <a:ea typeface="Calibri"/>
                <a:cs typeface="Calibri"/>
              </a:rPr>
              <a:t> if HSV risk factors</a:t>
            </a:r>
            <a:endParaRPr lang="en-US" sz="2000">
              <a:solidFill>
                <a:srgbClr val="FF0000"/>
              </a:solidFill>
              <a:latin typeface="Calibri"/>
              <a:ea typeface="Calibri"/>
              <a:cs typeface="Calibri"/>
            </a:endParaRPr>
          </a:p>
          <a:p>
            <a:pPr marL="680720" lvl="1" indent="-223520">
              <a:lnSpc>
                <a:spcPct val="122000"/>
              </a:lnSpc>
              <a:buSzPct val="100000"/>
              <a:buFont typeface="Wingdings"/>
              <a:buChar char="Ø"/>
            </a:pPr>
            <a:r>
              <a:rPr lang="en-US" sz="2000" dirty="0">
                <a:solidFill>
                  <a:srgbClr val="FFFFFF"/>
                </a:solidFill>
                <a:latin typeface="Calibri"/>
                <a:ea typeface="Calibri"/>
                <a:cs typeface="Calibri"/>
              </a:rPr>
              <a:t> (maternal </a:t>
            </a:r>
            <a:r>
              <a:rPr lang="en-US" sz="2000" err="1">
                <a:solidFill>
                  <a:srgbClr val="FFFFFF"/>
                </a:solidFill>
                <a:latin typeface="Calibri"/>
                <a:ea typeface="Calibri"/>
                <a:cs typeface="Calibri"/>
              </a:rPr>
              <a:t>hx</a:t>
            </a:r>
            <a:r>
              <a:rPr lang="en-US" sz="2000" dirty="0">
                <a:solidFill>
                  <a:srgbClr val="FFFFFF"/>
                </a:solidFill>
                <a:latin typeface="Calibri"/>
                <a:ea typeface="Calibri"/>
                <a:cs typeface="Calibri"/>
              </a:rPr>
              <a:t>, skin/eye/mouth lesions, seizures)</a:t>
            </a:r>
            <a:endParaRPr lang="en-US" sz="2000">
              <a:latin typeface="Calibri"/>
              <a:ea typeface="Calibri"/>
              <a:cs typeface="Calibri"/>
            </a:endParaRPr>
          </a:p>
          <a:p>
            <a:pPr marL="223520" indent="-223520" algn="l">
              <a:lnSpc>
                <a:spcPct val="122000"/>
              </a:lnSpc>
              <a:buSzPct val="100000"/>
              <a:buFont typeface="Wingdings"/>
              <a:buChar char="§"/>
            </a:pPr>
            <a:r>
              <a:rPr lang="en-US" sz="2000" b="1" dirty="0">
                <a:solidFill>
                  <a:schemeClr val="accent1">
                    <a:lumMod val="60000"/>
                    <a:lumOff val="40000"/>
                  </a:schemeClr>
                </a:solidFill>
                <a:latin typeface="Calibri"/>
                <a:ea typeface="Calibri"/>
                <a:cs typeface="Calibri"/>
              </a:rPr>
              <a:t>Hospitalization mandatory</a:t>
            </a:r>
            <a:r>
              <a:rPr lang="en-US" sz="2000" dirty="0">
                <a:solidFill>
                  <a:schemeClr val="accent1">
                    <a:lumMod val="60000"/>
                    <a:lumOff val="40000"/>
                  </a:schemeClr>
                </a:solidFill>
                <a:latin typeface="Calibri"/>
                <a:ea typeface="Calibri"/>
                <a:cs typeface="Calibri"/>
              </a:rPr>
              <a:t> </a:t>
            </a:r>
            <a:r>
              <a:rPr lang="en-US" sz="2000" dirty="0">
                <a:solidFill>
                  <a:srgbClr val="FFFFFF"/>
                </a:solidFill>
                <a:latin typeface="Calibri"/>
                <a:ea typeface="Calibri"/>
                <a:cs typeface="Calibri"/>
              </a:rPr>
              <a:t>for all infants ≤21 days; strongly recommended through 28 days</a:t>
            </a:r>
            <a:endParaRPr lang="en-US" sz="2000">
              <a:latin typeface="Calibri"/>
              <a:ea typeface="Calibri"/>
              <a:cs typeface="Calibri"/>
            </a:endParaRPr>
          </a:p>
        </p:txBody>
      </p:sp>
      <p:sp>
        <p:nvSpPr>
          <p:cNvPr id="6" name="Text 9">
            <a:extLst>
              <a:ext uri="{FF2B5EF4-FFF2-40B4-BE49-F238E27FC236}">
                <a16:creationId xmlns:a16="http://schemas.microsoft.com/office/drawing/2014/main" id="{0A9BEE10-2CF1-847D-8CA8-A5B06F6056FA}"/>
              </a:ext>
            </a:extLst>
          </p:cNvPr>
          <p:cNvSpPr/>
          <p:nvPr/>
        </p:nvSpPr>
        <p:spPr>
          <a:xfrm>
            <a:off x="743138" y="1475587"/>
            <a:ext cx="4385685" cy="1954224"/>
          </a:xfrm>
          <a:prstGeom prst="rect">
            <a:avLst/>
          </a:prstGeom>
          <a:noFill/>
          <a:ln/>
        </p:spPr>
        <p:txBody>
          <a:bodyPr wrap="square" lIns="0" tIns="0" rIns="0" bIns="0" rtlCol="0" anchor="t">
            <a:noAutofit/>
          </a:bodyPr>
          <a:lstStyle/>
          <a:p>
            <a:pPr>
              <a:lnSpc>
                <a:spcPct val="122000"/>
              </a:lnSpc>
            </a:pPr>
            <a:r>
              <a:rPr lang="en-US" sz="2000" b="1" u="sng" dirty="0">
                <a:solidFill>
                  <a:srgbClr val="FFFFFF"/>
                </a:solidFill>
                <a:latin typeface="Calibri"/>
                <a:ea typeface="Calibri"/>
                <a:cs typeface="Calibri"/>
              </a:rPr>
              <a:t>No exceptions:</a:t>
            </a:r>
            <a:r>
              <a:rPr lang="en-US" sz="2000" dirty="0">
                <a:solidFill>
                  <a:srgbClr val="FFFFFF"/>
                </a:solidFill>
                <a:latin typeface="Calibri"/>
                <a:ea typeface="Calibri"/>
                <a:cs typeface="Calibri"/>
              </a:rPr>
              <a:t> </a:t>
            </a:r>
            <a:endParaRPr lang="en-US" sz="2000">
              <a:solidFill>
                <a:srgbClr val="000000"/>
              </a:solidFill>
              <a:latin typeface="Calibri"/>
              <a:ea typeface="Calibri"/>
              <a:cs typeface="Calibri"/>
            </a:endParaRPr>
          </a:p>
          <a:p>
            <a:pPr marL="342900" indent="-342900">
              <a:lnSpc>
                <a:spcPct val="122000"/>
              </a:lnSpc>
              <a:buFont typeface="Wingdings"/>
              <a:buChar char="ü"/>
            </a:pPr>
            <a:r>
              <a:rPr lang="en-US" sz="2000" dirty="0">
                <a:solidFill>
                  <a:srgbClr val="FFFFFF"/>
                </a:solidFill>
                <a:latin typeface="Calibri"/>
                <a:ea typeface="Calibri"/>
                <a:cs typeface="Calibri"/>
              </a:rPr>
              <a:t>All febrile </a:t>
            </a:r>
            <a:r>
              <a:rPr lang="en-US" sz="2000" b="1" dirty="0">
                <a:solidFill>
                  <a:srgbClr val="FFFFFF"/>
                </a:solidFill>
                <a:latin typeface="Calibri"/>
                <a:ea typeface="Calibri"/>
                <a:cs typeface="Calibri"/>
              </a:rPr>
              <a:t>neonates ≤28 days</a:t>
            </a:r>
            <a:r>
              <a:rPr lang="en-US" sz="2000" dirty="0">
                <a:solidFill>
                  <a:srgbClr val="FFFFFF"/>
                </a:solidFill>
                <a:latin typeface="Calibri"/>
                <a:ea typeface="Calibri"/>
                <a:cs typeface="Calibri"/>
              </a:rPr>
              <a:t> warrant a full workup and empiric antibiotics regardless of appearance.</a:t>
            </a:r>
            <a:endParaRPr lang="en-US" sz="2000">
              <a:latin typeface="Calibri"/>
              <a:ea typeface="Calibri"/>
              <a:cs typeface="Calibri"/>
            </a:endParaRPr>
          </a:p>
        </p:txBody>
      </p:sp>
      <p:sp>
        <p:nvSpPr>
          <p:cNvPr id="7" name="Arrow: Right 6">
            <a:extLst>
              <a:ext uri="{FF2B5EF4-FFF2-40B4-BE49-F238E27FC236}">
                <a16:creationId xmlns:a16="http://schemas.microsoft.com/office/drawing/2014/main" id="{47C96891-C919-80C5-D082-8CB9C644C720}"/>
              </a:ext>
            </a:extLst>
          </p:cNvPr>
          <p:cNvSpPr/>
          <p:nvPr/>
        </p:nvSpPr>
        <p:spPr>
          <a:xfrm>
            <a:off x="5285990" y="1677538"/>
            <a:ext cx="978407" cy="7746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1211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4" name="Text 1"/>
          <p:cNvSpPr/>
          <p:nvPr/>
        </p:nvSpPr>
        <p:spPr>
          <a:xfrm>
            <a:off x="701044" y="285032"/>
            <a:ext cx="2930650" cy="385370"/>
          </a:xfrm>
          <a:prstGeom prst="rect">
            <a:avLst/>
          </a:prstGeom>
          <a:solidFill>
            <a:schemeClr val="accent1">
              <a:lumMod val="75000"/>
            </a:schemeClr>
          </a:solidFill>
          <a:ln w="28575">
            <a:solidFill>
              <a:schemeClr val="accent1">
                <a:lumMod val="60000"/>
                <a:lumOff val="40000"/>
              </a:schemeClr>
            </a:solidFill>
          </a:ln>
        </p:spPr>
        <p:txBody>
          <a:bodyPr wrap="none" lIns="0" tIns="0" rIns="0" bIns="0" rtlCol="0" anchor="ctr"/>
          <a:lstStyle/>
          <a:p>
            <a:pPr>
              <a:lnSpc>
                <a:spcPct val="96000"/>
              </a:lnSpc>
            </a:pPr>
            <a:r>
              <a:rPr lang="en-US" dirty="0">
                <a:solidFill>
                  <a:srgbClr val="D6E5EF"/>
                </a:solidFill>
                <a:latin typeface="Source Sans 3"/>
                <a:ea typeface="Source Sans 3" pitchFamily="34" charset="-122"/>
                <a:cs typeface="Source Sans 3" pitchFamily="34" charset="-120"/>
              </a:rPr>
              <a:t> 2021 AAP GUIDELINE</a:t>
            </a:r>
            <a:endParaRPr lang="en-US">
              <a:latin typeface="Source Sans 3"/>
            </a:endParaRPr>
          </a:p>
        </p:txBody>
      </p:sp>
      <p:sp>
        <p:nvSpPr>
          <p:cNvPr id="5" name="Text 2"/>
          <p:cNvSpPr/>
          <p:nvPr/>
        </p:nvSpPr>
        <p:spPr>
          <a:xfrm>
            <a:off x="612742" y="849507"/>
            <a:ext cx="6223638" cy="866378"/>
          </a:xfrm>
          <a:prstGeom prst="rect">
            <a:avLst/>
          </a:prstGeom>
          <a:noFill/>
          <a:ln/>
        </p:spPr>
        <p:txBody>
          <a:bodyPr wrap="square" lIns="0" tIns="0" rIns="0" bIns="0" rtlCol="0" anchor="t">
            <a:normAutofit/>
          </a:bodyPr>
          <a:lstStyle/>
          <a:p>
            <a:pPr marL="0" indent="0" algn="l">
              <a:lnSpc>
                <a:spcPct val="104000"/>
              </a:lnSpc>
              <a:buNone/>
            </a:pPr>
            <a:r>
              <a:rPr lang="en-US" sz="2700">
                <a:solidFill>
                  <a:srgbClr val="FFFFFF"/>
                </a:solidFill>
                <a:latin typeface="Lora" pitchFamily="34" charset="0"/>
                <a:ea typeface="Lora" pitchFamily="34" charset="-122"/>
                <a:cs typeface="Lora" pitchFamily="34" charset="-120"/>
              </a:rPr>
              <a:t>Infants 8–60 Days: The Practice-Changing Centerpiece</a:t>
            </a:r>
            <a:endParaRPr lang="en-US" sz="2700"/>
          </a:p>
        </p:txBody>
      </p:sp>
      <p:sp>
        <p:nvSpPr>
          <p:cNvPr id="6" name="Text 3"/>
          <p:cNvSpPr/>
          <p:nvPr/>
        </p:nvSpPr>
        <p:spPr>
          <a:xfrm>
            <a:off x="521302" y="1944890"/>
            <a:ext cx="6223638" cy="651272"/>
          </a:xfrm>
          <a:prstGeom prst="rect">
            <a:avLst/>
          </a:prstGeom>
          <a:noFill/>
          <a:ln w="28575">
            <a:solidFill>
              <a:schemeClr val="accent1">
                <a:lumMod val="60000"/>
                <a:lumOff val="40000"/>
              </a:schemeClr>
            </a:solidFill>
          </a:ln>
        </p:spPr>
        <p:txBody>
          <a:bodyPr wrap="square" lIns="0" tIns="0" rIns="0" bIns="0" rtlCol="0" anchor="t">
            <a:noAutofit/>
          </a:bodyPr>
          <a:lstStyle/>
          <a:p>
            <a:pPr marL="171450" indent="-171450">
              <a:lnSpc>
                <a:spcPct val="123000"/>
              </a:lnSpc>
              <a:buFont typeface="Wingdings"/>
              <a:buChar char="§"/>
            </a:pPr>
            <a:r>
              <a:rPr lang="en-US" dirty="0">
                <a:solidFill>
                  <a:srgbClr val="FFFFFF"/>
                </a:solidFill>
                <a:latin typeface="Source Sans 3"/>
              </a:rPr>
              <a:t>The most up to date comprehensive U.S. guidelines for evaluating pediatric fever</a:t>
            </a:r>
          </a:p>
          <a:p>
            <a:pPr>
              <a:lnSpc>
                <a:spcPct val="123000"/>
              </a:lnSpc>
            </a:pPr>
            <a:endParaRPr lang="en-US" dirty="0">
              <a:solidFill>
                <a:srgbClr val="FFFFFF"/>
              </a:solidFill>
              <a:latin typeface="Source Sans 3"/>
            </a:endParaRPr>
          </a:p>
          <a:p>
            <a:pPr marL="171450" indent="-171450">
              <a:lnSpc>
                <a:spcPct val="123000"/>
              </a:lnSpc>
              <a:buFont typeface="Wingdings"/>
              <a:buChar char="§"/>
            </a:pPr>
            <a:r>
              <a:rPr lang="en-US" u="sng" dirty="0">
                <a:solidFill>
                  <a:srgbClr val="FFFFFF"/>
                </a:solidFill>
                <a:latin typeface="Source Sans 3"/>
              </a:rPr>
              <a:t>Structured into</a:t>
            </a:r>
            <a:r>
              <a:rPr lang="en-US" b="1" u="sng" dirty="0">
                <a:solidFill>
                  <a:srgbClr val="FFFFFF"/>
                </a:solidFill>
                <a:latin typeface="Source Sans 3"/>
              </a:rPr>
              <a:t> 3</a:t>
            </a:r>
            <a:r>
              <a:rPr lang="en-US" u="sng" dirty="0">
                <a:solidFill>
                  <a:srgbClr val="FFFFFF"/>
                </a:solidFill>
                <a:latin typeface="Source Sans 3"/>
              </a:rPr>
              <a:t> aged based algorithms</a:t>
            </a:r>
            <a:r>
              <a:rPr lang="en-US" dirty="0">
                <a:solidFill>
                  <a:srgbClr val="FFFFFF"/>
                </a:solidFill>
                <a:latin typeface="Source Sans 3"/>
              </a:rPr>
              <a:t>: </a:t>
            </a:r>
            <a:endParaRPr lang="en-US"/>
          </a:p>
          <a:p>
            <a:pPr marL="628650" lvl="1" indent="-171450">
              <a:lnSpc>
                <a:spcPct val="123000"/>
              </a:lnSpc>
              <a:buFont typeface="Wingdings,sans-serif"/>
              <a:buChar char="Ø"/>
            </a:pPr>
            <a:r>
              <a:rPr lang="en-US" dirty="0">
                <a:solidFill>
                  <a:srgbClr val="FFFFFF"/>
                </a:solidFill>
                <a:latin typeface="Source Sans 3"/>
              </a:rPr>
              <a:t> 8-21 days </a:t>
            </a:r>
            <a:endParaRPr lang="en-US" dirty="0">
              <a:solidFill>
                <a:srgbClr val="000000"/>
              </a:solidFill>
              <a:latin typeface="Source Sans 3"/>
            </a:endParaRPr>
          </a:p>
          <a:p>
            <a:pPr marL="742950" lvl="1" indent="-285750">
              <a:lnSpc>
                <a:spcPct val="123000"/>
              </a:lnSpc>
              <a:buFont typeface="Wingdings,sans-serif"/>
              <a:buChar char="Ø"/>
            </a:pPr>
            <a:r>
              <a:rPr lang="en-US" dirty="0">
                <a:solidFill>
                  <a:srgbClr val="FFFFFF"/>
                </a:solidFill>
                <a:latin typeface="Source Sans 3"/>
              </a:rPr>
              <a:t>22- 28 days </a:t>
            </a:r>
            <a:endParaRPr lang="en-US" dirty="0">
              <a:solidFill>
                <a:srgbClr val="000000"/>
              </a:solidFill>
              <a:latin typeface="Source Sans 3"/>
            </a:endParaRPr>
          </a:p>
          <a:p>
            <a:pPr marL="742950" lvl="1" indent="-285750">
              <a:lnSpc>
                <a:spcPct val="123000"/>
              </a:lnSpc>
              <a:buFont typeface="Wingdings,sans-serif"/>
              <a:buChar char="Ø"/>
            </a:pPr>
            <a:r>
              <a:rPr lang="en-US" dirty="0">
                <a:solidFill>
                  <a:srgbClr val="FFFFFF"/>
                </a:solidFill>
                <a:latin typeface="Source Sans 3"/>
              </a:rPr>
              <a:t>29-60 days</a:t>
            </a:r>
            <a:endParaRPr lang="en-US" dirty="0">
              <a:solidFill>
                <a:srgbClr val="000000"/>
              </a:solidFill>
              <a:latin typeface="Source Sans 3"/>
            </a:endParaRPr>
          </a:p>
          <a:p>
            <a:pPr marL="171450" indent="-171450">
              <a:lnSpc>
                <a:spcPct val="123000"/>
              </a:lnSpc>
              <a:buFont typeface="Wingdings"/>
              <a:buChar char="§"/>
            </a:pPr>
            <a:r>
              <a:rPr lang="en-US" dirty="0">
                <a:solidFill>
                  <a:srgbClr val="FFFFFF"/>
                </a:solidFill>
                <a:latin typeface="Source Sans 3"/>
              </a:rPr>
              <a:t>Why does it exclude </a:t>
            </a:r>
            <a:r>
              <a:rPr lang="en-US" dirty="0">
                <a:solidFill>
                  <a:srgbClr val="FFFFFF"/>
                </a:solidFill>
                <a:latin typeface="Source Sans 3"/>
                <a:ea typeface="Calibri"/>
                <a:cs typeface="Calibri"/>
              </a:rPr>
              <a:t>≤ 7 days old? </a:t>
            </a:r>
            <a:endParaRPr lang="en-US" dirty="0"/>
          </a:p>
          <a:p>
            <a:pPr marL="628650" lvl="1" indent="-171450">
              <a:lnSpc>
                <a:spcPct val="123000"/>
              </a:lnSpc>
              <a:buFont typeface="Wingdings"/>
              <a:buChar char="Ø"/>
            </a:pPr>
            <a:r>
              <a:rPr lang="en-US" dirty="0">
                <a:solidFill>
                  <a:srgbClr val="FFFFFF"/>
                </a:solidFill>
                <a:latin typeface="Source Sans 3"/>
              </a:rPr>
              <a:t> It was on purpose</a:t>
            </a:r>
          </a:p>
          <a:p>
            <a:pPr marL="628650" lvl="1" indent="-171450">
              <a:lnSpc>
                <a:spcPct val="123000"/>
              </a:lnSpc>
              <a:buFont typeface="Wingdings"/>
              <a:buChar char="Ø"/>
            </a:pPr>
            <a:r>
              <a:rPr lang="en-US" dirty="0">
                <a:solidFill>
                  <a:srgbClr val="FFFFFF"/>
                </a:solidFill>
                <a:latin typeface="Source Sans 3"/>
              </a:rPr>
              <a:t>Infants during the 1st week of life have incredibly different rates &amp; types of infection. </a:t>
            </a:r>
          </a:p>
          <a:p>
            <a:pPr marL="628650" lvl="1" indent="-171450">
              <a:lnSpc>
                <a:spcPct val="123000"/>
              </a:lnSpc>
              <a:buFont typeface="Wingdings"/>
              <a:buChar char="Ø"/>
            </a:pPr>
            <a:r>
              <a:rPr lang="en-US" dirty="0">
                <a:solidFill>
                  <a:srgbClr val="FFFFFF"/>
                </a:solidFill>
                <a:latin typeface="Source Sans 3"/>
              </a:rPr>
              <a:t> Infection is dominated by perinatal &amp;peripartum acquired pathogens – GBS, E.coli, Listeria, &amp; HSV vs community acquired pathogens seen &gt; 7 day of life.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a:extLst>
              <a:ext uri="{FF2B5EF4-FFF2-40B4-BE49-F238E27FC236}">
                <a16:creationId xmlns:a16="http://schemas.microsoft.com/office/drawing/2014/main" id="{BB1BD0B4-934A-2B07-547A-524A12A26062}"/>
              </a:ext>
            </a:extLst>
          </p:cNvPr>
          <p:cNvSpPr/>
          <p:nvPr/>
        </p:nvSpPr>
        <p:spPr>
          <a:xfrm>
            <a:off x="1315192" y="250914"/>
            <a:ext cx="7332054" cy="982458"/>
          </a:xfrm>
          <a:custGeom>
            <a:avLst/>
            <a:gdLst>
              <a:gd name="csX0" fmla="*/ 0 w 7332054"/>
              <a:gd name="csY0" fmla="*/ 0 h 982458"/>
              <a:gd name="csX1" fmla="*/ 593230 w 7332054"/>
              <a:gd name="csY1" fmla="*/ 0 h 982458"/>
              <a:gd name="csX2" fmla="*/ 1039819 w 7332054"/>
              <a:gd name="csY2" fmla="*/ 0 h 982458"/>
              <a:gd name="csX3" fmla="*/ 1706369 w 7332054"/>
              <a:gd name="csY3" fmla="*/ 0 h 982458"/>
              <a:gd name="csX4" fmla="*/ 2226278 w 7332054"/>
              <a:gd name="csY4" fmla="*/ 0 h 982458"/>
              <a:gd name="csX5" fmla="*/ 2672867 w 7332054"/>
              <a:gd name="csY5" fmla="*/ 0 h 982458"/>
              <a:gd name="csX6" fmla="*/ 3119456 w 7332054"/>
              <a:gd name="csY6" fmla="*/ 0 h 982458"/>
              <a:gd name="csX7" fmla="*/ 3932647 w 7332054"/>
              <a:gd name="csY7" fmla="*/ 0 h 982458"/>
              <a:gd name="csX8" fmla="*/ 4452556 w 7332054"/>
              <a:gd name="csY8" fmla="*/ 0 h 982458"/>
              <a:gd name="csX9" fmla="*/ 4899145 w 7332054"/>
              <a:gd name="csY9" fmla="*/ 0 h 982458"/>
              <a:gd name="csX10" fmla="*/ 5419054 w 7332054"/>
              <a:gd name="csY10" fmla="*/ 0 h 982458"/>
              <a:gd name="csX11" fmla="*/ 6012284 w 7332054"/>
              <a:gd name="csY11" fmla="*/ 0 h 982458"/>
              <a:gd name="csX12" fmla="*/ 6752155 w 7332054"/>
              <a:gd name="csY12" fmla="*/ 0 h 982458"/>
              <a:gd name="csX13" fmla="*/ 7332054 w 7332054"/>
              <a:gd name="csY13" fmla="*/ 0 h 982458"/>
              <a:gd name="csX14" fmla="*/ 7332054 w 7332054"/>
              <a:gd name="csY14" fmla="*/ 481404 h 982458"/>
              <a:gd name="csX15" fmla="*/ 7332054 w 7332054"/>
              <a:gd name="csY15" fmla="*/ 982458 h 982458"/>
              <a:gd name="csX16" fmla="*/ 6885465 w 7332054"/>
              <a:gd name="csY16" fmla="*/ 982458 h 982458"/>
              <a:gd name="csX17" fmla="*/ 6072274 w 7332054"/>
              <a:gd name="csY17" fmla="*/ 982458 h 982458"/>
              <a:gd name="csX18" fmla="*/ 5552365 w 7332054"/>
              <a:gd name="csY18" fmla="*/ 982458 h 982458"/>
              <a:gd name="csX19" fmla="*/ 4959135 w 7332054"/>
              <a:gd name="csY19" fmla="*/ 982458 h 982458"/>
              <a:gd name="csX20" fmla="*/ 4512546 w 7332054"/>
              <a:gd name="csY20" fmla="*/ 982458 h 982458"/>
              <a:gd name="csX21" fmla="*/ 3772675 w 7332054"/>
              <a:gd name="csY21" fmla="*/ 982458 h 982458"/>
              <a:gd name="csX22" fmla="*/ 3032804 w 7332054"/>
              <a:gd name="csY22" fmla="*/ 982458 h 982458"/>
              <a:gd name="csX23" fmla="*/ 2366254 w 7332054"/>
              <a:gd name="csY23" fmla="*/ 982458 h 982458"/>
              <a:gd name="csX24" fmla="*/ 1846345 w 7332054"/>
              <a:gd name="csY24" fmla="*/ 982458 h 982458"/>
              <a:gd name="csX25" fmla="*/ 1106474 w 7332054"/>
              <a:gd name="csY25" fmla="*/ 982458 h 982458"/>
              <a:gd name="csX26" fmla="*/ 0 w 7332054"/>
              <a:gd name="csY26" fmla="*/ 982458 h 982458"/>
              <a:gd name="csX27" fmla="*/ 0 w 7332054"/>
              <a:gd name="csY27" fmla="*/ 471580 h 982458"/>
              <a:gd name="csX28" fmla="*/ 0 w 7332054"/>
              <a:gd name="csY28" fmla="*/ 0 h 982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7332054" h="982458" fill="none" extrusionOk="0">
                <a:moveTo>
                  <a:pt x="0" y="0"/>
                </a:moveTo>
                <a:cubicBezTo>
                  <a:pt x="186046" y="12651"/>
                  <a:pt x="426067" y="-10694"/>
                  <a:pt x="593230" y="0"/>
                </a:cubicBezTo>
                <a:cubicBezTo>
                  <a:pt x="760393" y="10694"/>
                  <a:pt x="894915" y="11039"/>
                  <a:pt x="1039819" y="0"/>
                </a:cubicBezTo>
                <a:cubicBezTo>
                  <a:pt x="1184723" y="-11039"/>
                  <a:pt x="1443249" y="21570"/>
                  <a:pt x="1706369" y="0"/>
                </a:cubicBezTo>
                <a:cubicBezTo>
                  <a:pt x="1969489" y="-21570"/>
                  <a:pt x="2028850" y="-18954"/>
                  <a:pt x="2226278" y="0"/>
                </a:cubicBezTo>
                <a:cubicBezTo>
                  <a:pt x="2423706" y="18954"/>
                  <a:pt x="2520743" y="-5686"/>
                  <a:pt x="2672867" y="0"/>
                </a:cubicBezTo>
                <a:cubicBezTo>
                  <a:pt x="2824991" y="5686"/>
                  <a:pt x="2981569" y="-20747"/>
                  <a:pt x="3119456" y="0"/>
                </a:cubicBezTo>
                <a:cubicBezTo>
                  <a:pt x="3257343" y="20747"/>
                  <a:pt x="3546802" y="29911"/>
                  <a:pt x="3932647" y="0"/>
                </a:cubicBezTo>
                <a:cubicBezTo>
                  <a:pt x="4318492" y="-29911"/>
                  <a:pt x="4305823" y="2123"/>
                  <a:pt x="4452556" y="0"/>
                </a:cubicBezTo>
                <a:cubicBezTo>
                  <a:pt x="4599289" y="-2123"/>
                  <a:pt x="4684314" y="6663"/>
                  <a:pt x="4899145" y="0"/>
                </a:cubicBezTo>
                <a:cubicBezTo>
                  <a:pt x="5113976" y="-6663"/>
                  <a:pt x="5179835" y="25391"/>
                  <a:pt x="5419054" y="0"/>
                </a:cubicBezTo>
                <a:cubicBezTo>
                  <a:pt x="5658273" y="-25391"/>
                  <a:pt x="5757742" y="20635"/>
                  <a:pt x="6012284" y="0"/>
                </a:cubicBezTo>
                <a:cubicBezTo>
                  <a:pt x="6266826" y="-20635"/>
                  <a:pt x="6550145" y="-23876"/>
                  <a:pt x="6752155" y="0"/>
                </a:cubicBezTo>
                <a:cubicBezTo>
                  <a:pt x="6954165" y="23876"/>
                  <a:pt x="7150680" y="6677"/>
                  <a:pt x="7332054" y="0"/>
                </a:cubicBezTo>
                <a:cubicBezTo>
                  <a:pt x="7341107" y="132688"/>
                  <a:pt x="7341280" y="329569"/>
                  <a:pt x="7332054" y="481404"/>
                </a:cubicBezTo>
                <a:cubicBezTo>
                  <a:pt x="7322828" y="633239"/>
                  <a:pt x="7321299" y="856408"/>
                  <a:pt x="7332054" y="982458"/>
                </a:cubicBezTo>
                <a:cubicBezTo>
                  <a:pt x="7125645" y="991663"/>
                  <a:pt x="6991168" y="973451"/>
                  <a:pt x="6885465" y="982458"/>
                </a:cubicBezTo>
                <a:cubicBezTo>
                  <a:pt x="6779762" y="991465"/>
                  <a:pt x="6460246" y="943120"/>
                  <a:pt x="6072274" y="982458"/>
                </a:cubicBezTo>
                <a:cubicBezTo>
                  <a:pt x="5684302" y="1021796"/>
                  <a:pt x="5792891" y="979875"/>
                  <a:pt x="5552365" y="982458"/>
                </a:cubicBezTo>
                <a:cubicBezTo>
                  <a:pt x="5311839" y="985041"/>
                  <a:pt x="5092709" y="1004478"/>
                  <a:pt x="4959135" y="982458"/>
                </a:cubicBezTo>
                <a:cubicBezTo>
                  <a:pt x="4825561" y="960439"/>
                  <a:pt x="4725553" y="967278"/>
                  <a:pt x="4512546" y="982458"/>
                </a:cubicBezTo>
                <a:cubicBezTo>
                  <a:pt x="4299539" y="997638"/>
                  <a:pt x="4039407" y="994198"/>
                  <a:pt x="3772675" y="982458"/>
                </a:cubicBezTo>
                <a:cubicBezTo>
                  <a:pt x="3505943" y="970718"/>
                  <a:pt x="3206809" y="953845"/>
                  <a:pt x="3032804" y="982458"/>
                </a:cubicBezTo>
                <a:cubicBezTo>
                  <a:pt x="2858799" y="1011071"/>
                  <a:pt x="2504146" y="1000011"/>
                  <a:pt x="2366254" y="982458"/>
                </a:cubicBezTo>
                <a:cubicBezTo>
                  <a:pt x="2228362" y="964906"/>
                  <a:pt x="1994526" y="963332"/>
                  <a:pt x="1846345" y="982458"/>
                </a:cubicBezTo>
                <a:cubicBezTo>
                  <a:pt x="1698164" y="1001584"/>
                  <a:pt x="1386636" y="951231"/>
                  <a:pt x="1106474" y="982458"/>
                </a:cubicBezTo>
                <a:cubicBezTo>
                  <a:pt x="826312" y="1013685"/>
                  <a:pt x="527121" y="984701"/>
                  <a:pt x="0" y="982458"/>
                </a:cubicBezTo>
                <a:cubicBezTo>
                  <a:pt x="4202" y="771578"/>
                  <a:pt x="19508" y="698824"/>
                  <a:pt x="0" y="471580"/>
                </a:cubicBezTo>
                <a:cubicBezTo>
                  <a:pt x="-19508" y="244336"/>
                  <a:pt x="-17046" y="226531"/>
                  <a:pt x="0" y="0"/>
                </a:cubicBezTo>
                <a:close/>
              </a:path>
              <a:path w="7332054" h="982458" stroke="0" extrusionOk="0">
                <a:moveTo>
                  <a:pt x="0" y="0"/>
                </a:moveTo>
                <a:cubicBezTo>
                  <a:pt x="233172" y="5177"/>
                  <a:pt x="469886" y="3543"/>
                  <a:pt x="593230" y="0"/>
                </a:cubicBezTo>
                <a:cubicBezTo>
                  <a:pt x="716574" y="-3543"/>
                  <a:pt x="914638" y="12245"/>
                  <a:pt x="1113139" y="0"/>
                </a:cubicBezTo>
                <a:cubicBezTo>
                  <a:pt x="1311640" y="-12245"/>
                  <a:pt x="1401491" y="7657"/>
                  <a:pt x="1633048" y="0"/>
                </a:cubicBezTo>
                <a:cubicBezTo>
                  <a:pt x="1864605" y="-7657"/>
                  <a:pt x="1950802" y="19606"/>
                  <a:pt x="2079637" y="0"/>
                </a:cubicBezTo>
                <a:cubicBezTo>
                  <a:pt x="2208472" y="-19606"/>
                  <a:pt x="2434327" y="-15218"/>
                  <a:pt x="2526226" y="0"/>
                </a:cubicBezTo>
                <a:cubicBezTo>
                  <a:pt x="2618125" y="15218"/>
                  <a:pt x="2877197" y="3243"/>
                  <a:pt x="2972815" y="0"/>
                </a:cubicBezTo>
                <a:cubicBezTo>
                  <a:pt x="3068433" y="-3243"/>
                  <a:pt x="3439161" y="5797"/>
                  <a:pt x="3712686" y="0"/>
                </a:cubicBezTo>
                <a:cubicBezTo>
                  <a:pt x="3986211" y="-5797"/>
                  <a:pt x="4061097" y="2161"/>
                  <a:pt x="4159274" y="0"/>
                </a:cubicBezTo>
                <a:cubicBezTo>
                  <a:pt x="4257451" y="-2161"/>
                  <a:pt x="4561404" y="24963"/>
                  <a:pt x="4679184" y="0"/>
                </a:cubicBezTo>
                <a:cubicBezTo>
                  <a:pt x="4796964" y="-24963"/>
                  <a:pt x="5018472" y="8386"/>
                  <a:pt x="5199093" y="0"/>
                </a:cubicBezTo>
                <a:cubicBezTo>
                  <a:pt x="5379714" y="-8386"/>
                  <a:pt x="5674957" y="-24815"/>
                  <a:pt x="6012284" y="0"/>
                </a:cubicBezTo>
                <a:cubicBezTo>
                  <a:pt x="6349611" y="24815"/>
                  <a:pt x="6243320" y="11867"/>
                  <a:pt x="6458873" y="0"/>
                </a:cubicBezTo>
                <a:cubicBezTo>
                  <a:pt x="6674426" y="-11867"/>
                  <a:pt x="7037432" y="-16124"/>
                  <a:pt x="7332054" y="0"/>
                </a:cubicBezTo>
                <a:cubicBezTo>
                  <a:pt x="7351754" y="164784"/>
                  <a:pt x="7348129" y="383950"/>
                  <a:pt x="7332054" y="510878"/>
                </a:cubicBezTo>
                <a:cubicBezTo>
                  <a:pt x="7315979" y="637806"/>
                  <a:pt x="7319501" y="821260"/>
                  <a:pt x="7332054" y="982458"/>
                </a:cubicBezTo>
                <a:cubicBezTo>
                  <a:pt x="7044070" y="1006955"/>
                  <a:pt x="6742464" y="996574"/>
                  <a:pt x="6592183" y="982458"/>
                </a:cubicBezTo>
                <a:cubicBezTo>
                  <a:pt x="6441902" y="968342"/>
                  <a:pt x="6178754" y="965784"/>
                  <a:pt x="5778992" y="982458"/>
                </a:cubicBezTo>
                <a:cubicBezTo>
                  <a:pt x="5379230" y="999132"/>
                  <a:pt x="5452391" y="987257"/>
                  <a:pt x="5259082" y="982458"/>
                </a:cubicBezTo>
                <a:cubicBezTo>
                  <a:pt x="5065773" y="977660"/>
                  <a:pt x="4896667" y="982386"/>
                  <a:pt x="4665853" y="982458"/>
                </a:cubicBezTo>
                <a:cubicBezTo>
                  <a:pt x="4435039" y="982530"/>
                  <a:pt x="4139152" y="993430"/>
                  <a:pt x="3999302" y="982458"/>
                </a:cubicBezTo>
                <a:cubicBezTo>
                  <a:pt x="3859452" y="971486"/>
                  <a:pt x="3592635" y="975227"/>
                  <a:pt x="3406072" y="982458"/>
                </a:cubicBezTo>
                <a:cubicBezTo>
                  <a:pt x="3219509" y="989690"/>
                  <a:pt x="3060599" y="995738"/>
                  <a:pt x="2959484" y="982458"/>
                </a:cubicBezTo>
                <a:cubicBezTo>
                  <a:pt x="2858369" y="969178"/>
                  <a:pt x="2578291" y="961670"/>
                  <a:pt x="2292933" y="982458"/>
                </a:cubicBezTo>
                <a:cubicBezTo>
                  <a:pt x="2007575" y="1003246"/>
                  <a:pt x="1801553" y="1005806"/>
                  <a:pt x="1626383" y="982458"/>
                </a:cubicBezTo>
                <a:cubicBezTo>
                  <a:pt x="1451213" y="959111"/>
                  <a:pt x="1243882" y="991235"/>
                  <a:pt x="886512" y="982458"/>
                </a:cubicBezTo>
                <a:cubicBezTo>
                  <a:pt x="529142" y="973681"/>
                  <a:pt x="385644" y="946127"/>
                  <a:pt x="0" y="982458"/>
                </a:cubicBezTo>
                <a:cubicBezTo>
                  <a:pt x="-18705" y="756030"/>
                  <a:pt x="16250" y="680690"/>
                  <a:pt x="0" y="510878"/>
                </a:cubicBezTo>
                <a:cubicBezTo>
                  <a:pt x="-16250" y="341066"/>
                  <a:pt x="-15654" y="254459"/>
                  <a:pt x="0" y="0"/>
                </a:cubicBezTo>
                <a:close/>
              </a:path>
            </a:pathLst>
          </a:custGeom>
          <a:solidFill>
            <a:schemeClr val="accent1">
              <a:lumMod val="75000"/>
            </a:schemeClr>
          </a:solidFill>
          <a:ln w="28575">
            <a:solidFill>
              <a:schemeClr val="accent1">
                <a:lumMod val="60000"/>
                <a:lumOff val="40000"/>
              </a:schemeClr>
            </a:solidFill>
            <a:extLst>
              <a:ext uri="{C807C97D-BFC1-408E-A445-0C87EB9F89A2}">
                <ask:lineSketchStyleProps xmlns:ask="http://schemas.microsoft.com/office/drawing/2018/sketchyshapes" sd="3499211612">
                  <a:prstGeom prst="rect">
                    <a:avLst/>
                  </a:prstGeom>
                  <ask:type>
                    <ask:lineSketchFreehand/>
                  </ask:type>
                </ask:lineSketchStyleProps>
              </a:ext>
            </a:extLst>
          </a:ln>
        </p:spPr>
        <p:txBody>
          <a:bodyPr wrap="none" lIns="0" tIns="0" rIns="0" bIns="0" rtlCol="0" anchor="ctr"/>
          <a:lstStyle/>
          <a:p>
            <a:pPr algn="ctr">
              <a:lnSpc>
                <a:spcPct val="96000"/>
              </a:lnSpc>
            </a:pPr>
            <a:r>
              <a:rPr lang="en-US" sz="2400" dirty="0">
                <a:solidFill>
                  <a:srgbClr val="D6E5EF"/>
                </a:solidFill>
                <a:latin typeface="Calibri"/>
                <a:ea typeface="Calibri"/>
                <a:cs typeface="Calibri"/>
              </a:rPr>
              <a:t> 2021 AAP GUIDELINE: </a:t>
            </a:r>
            <a:r>
              <a:rPr lang="en-US" sz="2400" b="1" dirty="0">
                <a:solidFill>
                  <a:srgbClr val="D6E5EF"/>
                </a:solidFill>
                <a:latin typeface="Calibri"/>
                <a:ea typeface="Calibri"/>
                <a:cs typeface="Calibri"/>
              </a:rPr>
              <a:t>Important Considerations </a:t>
            </a:r>
            <a:r>
              <a:rPr lang="en-US" sz="2400" b="1" dirty="0">
                <a:solidFill>
                  <a:srgbClr val="000000"/>
                </a:solidFill>
                <a:latin typeface="Calibri"/>
                <a:ea typeface="Calibri"/>
                <a:cs typeface="Calibri"/>
              </a:rPr>
              <a:t> </a:t>
            </a:r>
            <a:endParaRPr lang="en-US" sz="2400" b="1">
              <a:latin typeface="Calibri"/>
              <a:ea typeface="Calibri"/>
              <a:cs typeface="Calibri"/>
            </a:endParaRPr>
          </a:p>
          <a:p>
            <a:pPr algn="ctr">
              <a:lnSpc>
                <a:spcPct val="96000"/>
              </a:lnSpc>
            </a:pPr>
            <a:endParaRPr lang="en-US" sz="2400" dirty="0">
              <a:solidFill>
                <a:srgbClr val="D6E5EF"/>
              </a:solidFill>
              <a:latin typeface="Source Sans 3"/>
            </a:endParaRPr>
          </a:p>
        </p:txBody>
      </p:sp>
      <p:sp>
        <p:nvSpPr>
          <p:cNvPr id="5" name="TextBox 4">
            <a:extLst>
              <a:ext uri="{FF2B5EF4-FFF2-40B4-BE49-F238E27FC236}">
                <a16:creationId xmlns:a16="http://schemas.microsoft.com/office/drawing/2014/main" id="{07C489DA-D770-1079-0533-0B2EC6474750}"/>
              </a:ext>
            </a:extLst>
          </p:cNvPr>
          <p:cNvSpPr txBox="1"/>
          <p:nvPr/>
        </p:nvSpPr>
        <p:spPr>
          <a:xfrm>
            <a:off x="915631" y="3196223"/>
            <a:ext cx="444372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q"/>
            </a:pPr>
            <a:r>
              <a:rPr lang="en-US" sz="2400" u="sng" dirty="0">
                <a:ea typeface="Calibri" panose="020F0502020204030204"/>
                <a:cs typeface="Calibri" panose="020F0502020204030204"/>
              </a:rPr>
              <a:t>Exclusion criteria: </a:t>
            </a:r>
          </a:p>
          <a:p>
            <a:pPr marL="742950" lvl="1" indent="-285750">
              <a:buFont typeface="Wingdings"/>
              <a:buChar char="ü"/>
            </a:pPr>
            <a:r>
              <a:rPr lang="en-US" sz="2400" dirty="0">
                <a:ea typeface="Calibri" panose="020F0502020204030204"/>
                <a:cs typeface="Calibri" panose="020F0502020204030204"/>
              </a:rPr>
              <a:t>Born ≥42 weeks </a:t>
            </a:r>
          </a:p>
          <a:p>
            <a:pPr marL="742950" lvl="1" indent="-285750">
              <a:buFont typeface="Wingdings"/>
              <a:buChar char="ü"/>
            </a:pPr>
            <a:r>
              <a:rPr lang="en-US" sz="2400" dirty="0">
                <a:ea typeface="Calibri" panose="020F0502020204030204"/>
                <a:cs typeface="Calibri" panose="020F0502020204030204"/>
              </a:rPr>
              <a:t>Immunocompromised </a:t>
            </a:r>
          </a:p>
          <a:p>
            <a:pPr marL="742950" lvl="1" indent="-285750">
              <a:buFont typeface="Wingdings"/>
              <a:buChar char="ü"/>
            </a:pPr>
            <a:r>
              <a:rPr lang="en-US" sz="2400" dirty="0">
                <a:ea typeface="Calibri" panose="020F0502020204030204"/>
                <a:cs typeface="Calibri" panose="020F0502020204030204"/>
              </a:rPr>
              <a:t>Congenital/chromosomal anomaly </a:t>
            </a:r>
          </a:p>
          <a:p>
            <a:pPr marL="742950" lvl="1" indent="-285750">
              <a:buFont typeface="Wingdings"/>
              <a:buChar char="ü"/>
            </a:pPr>
            <a:r>
              <a:rPr lang="en-US" sz="2400" dirty="0">
                <a:ea typeface="Calibri" panose="020F0502020204030204"/>
                <a:cs typeface="Calibri" panose="020F0502020204030204"/>
              </a:rPr>
              <a:t>Focal bacterial infection</a:t>
            </a:r>
          </a:p>
          <a:p>
            <a:pPr marL="742950" lvl="1" indent="-285750">
              <a:buFont typeface="Wingdings"/>
              <a:buChar char="ü"/>
            </a:pPr>
            <a:r>
              <a:rPr lang="en-US" sz="2400" dirty="0">
                <a:ea typeface="Calibri" panose="020F0502020204030204"/>
                <a:cs typeface="Calibri" panose="020F0502020204030204"/>
              </a:rPr>
              <a:t>Medical fragility </a:t>
            </a:r>
          </a:p>
          <a:p>
            <a:pPr marL="742950" lvl="1" indent="-285750">
              <a:buFont typeface="Wingdings"/>
              <a:buChar char="ü"/>
            </a:pPr>
            <a:r>
              <a:rPr lang="en-US" sz="2400" dirty="0">
                <a:ea typeface="Calibri" panose="020F0502020204030204"/>
                <a:cs typeface="Calibri" panose="020F0502020204030204"/>
              </a:rPr>
              <a:t>Recent immunization </a:t>
            </a:r>
          </a:p>
          <a:p>
            <a:pPr marL="742950" lvl="1" indent="-285750">
              <a:buFont typeface="Wingdings"/>
              <a:buChar char="ü"/>
            </a:pPr>
            <a:endParaRPr lang="en-US" sz="2400" dirty="0">
              <a:solidFill>
                <a:schemeClr val="bg1"/>
              </a:solidFill>
              <a:ea typeface="Calibri" panose="020F0502020204030204"/>
              <a:cs typeface="Calibri" panose="020F0502020204030204"/>
            </a:endParaRPr>
          </a:p>
          <a:p>
            <a:pPr marL="800100" lvl="1" indent="-342900">
              <a:buFont typeface="Wingdings"/>
              <a:buChar char="ü"/>
            </a:pPr>
            <a:endParaRPr lang="en-US" sz="2400" dirty="0">
              <a:solidFill>
                <a:schemeClr val="bg1"/>
              </a:solidFill>
              <a:ea typeface="Calibri" panose="020F0502020204030204"/>
              <a:cs typeface="Calibri" panose="020F0502020204030204"/>
            </a:endParaRPr>
          </a:p>
        </p:txBody>
      </p:sp>
      <p:sp>
        <p:nvSpPr>
          <p:cNvPr id="6" name="TextBox 5">
            <a:extLst>
              <a:ext uri="{FF2B5EF4-FFF2-40B4-BE49-F238E27FC236}">
                <a16:creationId xmlns:a16="http://schemas.microsoft.com/office/drawing/2014/main" id="{C4816DEF-7A5F-1AE7-C728-C97DE6DA87E8}"/>
              </a:ext>
            </a:extLst>
          </p:cNvPr>
          <p:cNvSpPr txBox="1"/>
          <p:nvPr/>
        </p:nvSpPr>
        <p:spPr>
          <a:xfrm>
            <a:off x="1166958" y="2002976"/>
            <a:ext cx="7637430" cy="830997"/>
          </a:xfrm>
          <a:prstGeom prst="rect">
            <a:avLst/>
          </a:prstGeom>
          <a:solidFill>
            <a:srgbClr val="0070C0"/>
          </a:solidFill>
          <a:ln w="571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a:cs typeface="Calibri"/>
              </a:rPr>
              <a:t>Only applies to previously healthy full term infants, ≥37 weeks + well appearing</a:t>
            </a:r>
          </a:p>
        </p:txBody>
      </p:sp>
      <p:sp>
        <p:nvSpPr>
          <p:cNvPr id="7" name="Star: 5 Points 6">
            <a:extLst>
              <a:ext uri="{FF2B5EF4-FFF2-40B4-BE49-F238E27FC236}">
                <a16:creationId xmlns:a16="http://schemas.microsoft.com/office/drawing/2014/main" id="{4EB7FB09-B250-0E7E-CDB4-9FCD261B3559}"/>
              </a:ext>
            </a:extLst>
          </p:cNvPr>
          <p:cNvSpPr/>
          <p:nvPr/>
        </p:nvSpPr>
        <p:spPr>
          <a:xfrm>
            <a:off x="250488" y="1915255"/>
            <a:ext cx="914400" cy="914400"/>
          </a:xfrm>
          <a:prstGeom prst="star5">
            <a:avLst/>
          </a:prstGeom>
          <a:solidFill>
            <a:srgbClr val="FFFF0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2E634CBA-A41E-04EA-142F-2AE1B18421D1}"/>
              </a:ext>
            </a:extLst>
          </p:cNvPr>
          <p:cNvSpPr/>
          <p:nvPr/>
        </p:nvSpPr>
        <p:spPr>
          <a:xfrm>
            <a:off x="8803084" y="1915255"/>
            <a:ext cx="914400" cy="914400"/>
          </a:xfrm>
          <a:prstGeom prst="star5">
            <a:avLst/>
          </a:prstGeom>
          <a:solidFill>
            <a:srgbClr val="FFFF0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0904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E56C831-9215-3BD7-B084-B25B993E486B}"/>
              </a:ext>
            </a:extLst>
          </p:cNvPr>
          <p:cNvPicPr>
            <a:picLocks noChangeAspect="1"/>
          </p:cNvPicPr>
          <p:nvPr/>
        </p:nvPicPr>
        <p:blipFill>
          <a:blip r:embed="rId2"/>
          <a:srcRect l="3529" t="13384" r="26060" b="38857"/>
          <a:stretch>
            <a:fillRect/>
          </a:stretch>
        </p:blipFill>
        <p:spPr>
          <a:xfrm>
            <a:off x="649753" y="884460"/>
            <a:ext cx="5446229" cy="5931587"/>
          </a:xfrm>
          <a:prstGeom prst="rect">
            <a:avLst/>
          </a:prstGeom>
        </p:spPr>
      </p:pic>
      <p:sp>
        <p:nvSpPr>
          <p:cNvPr id="14" name="TextBox 13">
            <a:extLst>
              <a:ext uri="{FF2B5EF4-FFF2-40B4-BE49-F238E27FC236}">
                <a16:creationId xmlns:a16="http://schemas.microsoft.com/office/drawing/2014/main" id="{93548BA6-005B-B30A-DD44-0A477BF8A5BC}"/>
              </a:ext>
            </a:extLst>
          </p:cNvPr>
          <p:cNvSpPr txBox="1"/>
          <p:nvPr/>
        </p:nvSpPr>
        <p:spPr>
          <a:xfrm>
            <a:off x="4089946" y="290574"/>
            <a:ext cx="3744744" cy="584775"/>
          </a:xfrm>
          <a:prstGeom prst="rect">
            <a:avLst/>
          </a:prstGeom>
          <a:solidFill>
            <a:schemeClr val="tx2">
              <a:lumMod val="50000"/>
            </a:schemeClr>
          </a:solid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bg1"/>
                </a:solidFill>
                <a:ea typeface="Calibri"/>
                <a:cs typeface="Calibri"/>
              </a:rPr>
              <a:t>0-21 days</a:t>
            </a:r>
            <a:endParaRPr lang="en-US" sz="3200" dirty="0">
              <a:solidFill>
                <a:schemeClr val="bg1"/>
              </a:solidFill>
              <a:ea typeface="Calibri"/>
              <a:cs typeface="Calibri"/>
            </a:endParaRPr>
          </a:p>
        </p:txBody>
      </p:sp>
      <p:sp>
        <p:nvSpPr>
          <p:cNvPr id="2" name="Flowchart: Process 1">
            <a:extLst>
              <a:ext uri="{FF2B5EF4-FFF2-40B4-BE49-F238E27FC236}">
                <a16:creationId xmlns:a16="http://schemas.microsoft.com/office/drawing/2014/main" id="{3ADA12CF-0D84-C463-AF47-2B44B2D50A80}"/>
              </a:ext>
            </a:extLst>
          </p:cNvPr>
          <p:cNvSpPr/>
          <p:nvPr/>
        </p:nvSpPr>
        <p:spPr>
          <a:xfrm>
            <a:off x="3337441" y="3052042"/>
            <a:ext cx="2764956" cy="3766103"/>
          </a:xfrm>
          <a:prstGeom prst="flowChartProcess">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flowchart of a patient&amp;#39;s flow&#10;&#10;AI-generated content may be incorrect.">
            <a:extLst>
              <a:ext uri="{FF2B5EF4-FFF2-40B4-BE49-F238E27FC236}">
                <a16:creationId xmlns:a16="http://schemas.microsoft.com/office/drawing/2014/main" id="{68507599-E6A9-0C90-A423-1ABCB58E0114}"/>
              </a:ext>
            </a:extLst>
          </p:cNvPr>
          <p:cNvPicPr>
            <a:picLocks noChangeAspect="1"/>
          </p:cNvPicPr>
          <p:nvPr/>
        </p:nvPicPr>
        <p:blipFill>
          <a:blip r:embed="rId2"/>
          <a:srcRect l="1396" t="63234" r="41361" b="30664"/>
          <a:stretch>
            <a:fillRect/>
          </a:stretch>
        </p:blipFill>
        <p:spPr>
          <a:xfrm>
            <a:off x="6224089" y="3051311"/>
            <a:ext cx="4220074" cy="1140291"/>
          </a:xfrm>
          <a:prstGeom prst="rect">
            <a:avLst/>
          </a:prstGeom>
        </p:spPr>
      </p:pic>
    </p:spTree>
    <p:extLst>
      <p:ext uri="{BB962C8B-B14F-4D97-AF65-F5344CB8AC3E}">
        <p14:creationId xmlns:p14="http://schemas.microsoft.com/office/powerpoint/2010/main" val="1476096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958B0B-23D9-07D4-0E89-8134CAD1EA7B}"/>
              </a:ext>
            </a:extLst>
          </p:cNvPr>
          <p:cNvSpPr txBox="1"/>
          <p:nvPr/>
        </p:nvSpPr>
        <p:spPr>
          <a:xfrm>
            <a:off x="160528" y="3037186"/>
            <a:ext cx="3744744" cy="584775"/>
          </a:xfrm>
          <a:prstGeom prst="rect">
            <a:avLst/>
          </a:prstGeom>
          <a:solidFill>
            <a:schemeClr val="tx2">
              <a:lumMod val="50000"/>
            </a:schemeClr>
          </a:solid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bg1"/>
                </a:solidFill>
                <a:ea typeface="Calibri"/>
                <a:cs typeface="Calibri"/>
              </a:rPr>
              <a:t>22- 28 days</a:t>
            </a:r>
            <a:endParaRPr lang="en-US" sz="3200" dirty="0">
              <a:solidFill>
                <a:schemeClr val="bg1"/>
              </a:solidFill>
              <a:ea typeface="Calibri"/>
              <a:cs typeface="Calibri"/>
            </a:endParaRPr>
          </a:p>
        </p:txBody>
      </p:sp>
      <p:pic>
        <p:nvPicPr>
          <p:cNvPr id="4" name="Picture 3">
            <a:extLst>
              <a:ext uri="{FF2B5EF4-FFF2-40B4-BE49-F238E27FC236}">
                <a16:creationId xmlns:a16="http://schemas.microsoft.com/office/drawing/2014/main" id="{2EEDAD37-D5ED-AA4A-CAFA-4EDC0DFEF488}"/>
              </a:ext>
            </a:extLst>
          </p:cNvPr>
          <p:cNvPicPr>
            <a:picLocks noChangeAspect="1"/>
          </p:cNvPicPr>
          <p:nvPr/>
        </p:nvPicPr>
        <p:blipFill>
          <a:blip r:embed="rId2"/>
          <a:srcRect l="4367" t="7514" r="3057" b="3661"/>
          <a:stretch>
            <a:fillRect/>
          </a:stretch>
        </p:blipFill>
        <p:spPr>
          <a:xfrm>
            <a:off x="8155750" y="171547"/>
            <a:ext cx="3624160" cy="3592261"/>
          </a:xfrm>
          <a:prstGeom prst="rect">
            <a:avLst/>
          </a:prstGeom>
        </p:spPr>
      </p:pic>
      <p:pic>
        <p:nvPicPr>
          <p:cNvPr id="8" name="Picture 7">
            <a:extLst>
              <a:ext uri="{FF2B5EF4-FFF2-40B4-BE49-F238E27FC236}">
                <a16:creationId xmlns:a16="http://schemas.microsoft.com/office/drawing/2014/main" id="{B967AAB7-00E8-D461-0090-53FE8D7F871E}"/>
              </a:ext>
            </a:extLst>
          </p:cNvPr>
          <p:cNvPicPr>
            <a:picLocks noChangeAspect="1"/>
          </p:cNvPicPr>
          <p:nvPr/>
        </p:nvPicPr>
        <p:blipFill>
          <a:blip r:embed="rId3"/>
          <a:srcRect l="1267" t="13234" r="900" b="3848"/>
          <a:stretch>
            <a:fillRect/>
          </a:stretch>
        </p:blipFill>
        <p:spPr>
          <a:xfrm>
            <a:off x="4168257" y="210403"/>
            <a:ext cx="3854322" cy="6564456"/>
          </a:xfrm>
          <a:prstGeom prst="rect">
            <a:avLst/>
          </a:prstGeom>
        </p:spPr>
      </p:pic>
      <p:sp>
        <p:nvSpPr>
          <p:cNvPr id="10" name="Rectangle 9">
            <a:extLst>
              <a:ext uri="{FF2B5EF4-FFF2-40B4-BE49-F238E27FC236}">
                <a16:creationId xmlns:a16="http://schemas.microsoft.com/office/drawing/2014/main" id="{169ECDA2-4C28-D5B6-30AF-705B0AE3F08A}"/>
              </a:ext>
            </a:extLst>
          </p:cNvPr>
          <p:cNvSpPr/>
          <p:nvPr/>
        </p:nvSpPr>
        <p:spPr>
          <a:xfrm>
            <a:off x="4320290" y="1437837"/>
            <a:ext cx="1232938" cy="7914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98821B-818E-C756-ABCF-DD1E34C7FA38}"/>
              </a:ext>
            </a:extLst>
          </p:cNvPr>
          <p:cNvSpPr/>
          <p:nvPr/>
        </p:nvSpPr>
        <p:spPr>
          <a:xfrm>
            <a:off x="4166752" y="4110522"/>
            <a:ext cx="2313386" cy="26623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flowchart of a patient&amp;#39;s flow&#10;&#10;AI-generated content may be incorrect.">
            <a:extLst>
              <a:ext uri="{FF2B5EF4-FFF2-40B4-BE49-F238E27FC236}">
                <a16:creationId xmlns:a16="http://schemas.microsoft.com/office/drawing/2014/main" id="{28938AD0-C771-E3A1-14D1-891561E2D595}"/>
              </a:ext>
            </a:extLst>
          </p:cNvPr>
          <p:cNvPicPr>
            <a:picLocks noChangeAspect="1"/>
          </p:cNvPicPr>
          <p:nvPr/>
        </p:nvPicPr>
        <p:blipFill>
          <a:blip r:embed="rId3"/>
          <a:srcRect l="1383" t="69439" r="42194" b="22515"/>
          <a:stretch>
            <a:fillRect/>
          </a:stretch>
        </p:blipFill>
        <p:spPr>
          <a:xfrm>
            <a:off x="8156430" y="3869437"/>
            <a:ext cx="3248131" cy="1285558"/>
          </a:xfrm>
          <a:prstGeom prst="rect">
            <a:avLst/>
          </a:prstGeom>
        </p:spPr>
      </p:pic>
    </p:spTree>
    <p:extLst>
      <p:ext uri="{BB962C8B-B14F-4D97-AF65-F5344CB8AC3E}">
        <p14:creationId xmlns:p14="http://schemas.microsoft.com/office/powerpoint/2010/main" val="35046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4">
            <a:extLst>
              <a:ext uri="{FF2B5EF4-FFF2-40B4-BE49-F238E27FC236}">
                <a16:creationId xmlns:a16="http://schemas.microsoft.com/office/drawing/2014/main" id="{AB605336-394F-A402-B477-163ECD46636E}"/>
              </a:ext>
            </a:extLst>
          </p:cNvPr>
          <p:cNvSpPr/>
          <p:nvPr/>
        </p:nvSpPr>
        <p:spPr>
          <a:xfrm>
            <a:off x="513732" y="7109764"/>
            <a:ext cx="5634457" cy="792490"/>
          </a:xfrm>
          <a:prstGeom prst="rect">
            <a:avLst/>
          </a:prstGeom>
          <a:no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23000"/>
              </a:lnSpc>
              <a:buNone/>
            </a:pPr>
            <a:r>
              <a:rPr lang="en-US" sz="1150" b="1">
                <a:solidFill>
                  <a:srgbClr val="FFFFFF"/>
                </a:solidFill>
                <a:latin typeface="Source Sans 3 Bold" pitchFamily="34" charset="0"/>
                <a:ea typeface="Source Sans 3 Bold" pitchFamily="34" charset="-122"/>
                <a:cs typeface="Source Sans 3 Bold" pitchFamily="34" charset="-120"/>
              </a:rPr>
              <a:t>Shared Decision-Making:</a:t>
            </a:r>
            <a:r>
              <a:rPr lang="en-US" sz="1150">
                <a:solidFill>
                  <a:srgbClr val="FFFFFF"/>
                </a:solidFill>
                <a:latin typeface="Source Sans 3" pitchFamily="34" charset="0"/>
                <a:ea typeface="Source Sans 3" pitchFamily="34" charset="-122"/>
                <a:cs typeface="Source Sans 3" pitchFamily="34" charset="-120"/>
              </a:rPr>
              <a:t> Engage caregivers transparently around LP indication, admission vs. outpatient monitoring, and return precautions. Document the conversation.</a:t>
            </a:r>
            <a:endParaRPr lang="en-US" sz="1150"/>
          </a:p>
        </p:txBody>
      </p:sp>
      <p:sp>
        <p:nvSpPr>
          <p:cNvPr id="4" name="TextBox 3">
            <a:extLst>
              <a:ext uri="{FF2B5EF4-FFF2-40B4-BE49-F238E27FC236}">
                <a16:creationId xmlns:a16="http://schemas.microsoft.com/office/drawing/2014/main" id="{B498C09C-5EA9-3A0C-3F03-3EA17A02AAEC}"/>
              </a:ext>
            </a:extLst>
          </p:cNvPr>
          <p:cNvSpPr txBox="1"/>
          <p:nvPr/>
        </p:nvSpPr>
        <p:spPr>
          <a:xfrm>
            <a:off x="3771051" y="-2315"/>
            <a:ext cx="3744744" cy="584775"/>
          </a:xfrm>
          <a:prstGeom prst="rect">
            <a:avLst/>
          </a:prstGeom>
          <a:solidFill>
            <a:schemeClr val="tx2">
              <a:lumMod val="50000"/>
            </a:schemeClr>
          </a:solid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bg1"/>
                </a:solidFill>
                <a:ea typeface="Calibri"/>
                <a:cs typeface="Calibri"/>
              </a:rPr>
              <a:t>29-60 days</a:t>
            </a:r>
            <a:endParaRPr lang="en-US" sz="3200" dirty="0">
              <a:solidFill>
                <a:schemeClr val="bg1"/>
              </a:solidFill>
              <a:ea typeface="Calibri"/>
              <a:cs typeface="Calibri"/>
            </a:endParaRPr>
          </a:p>
        </p:txBody>
      </p:sp>
      <p:pic>
        <p:nvPicPr>
          <p:cNvPr id="3" name="Picture 2">
            <a:extLst>
              <a:ext uri="{FF2B5EF4-FFF2-40B4-BE49-F238E27FC236}">
                <a16:creationId xmlns:a16="http://schemas.microsoft.com/office/drawing/2014/main" id="{0E077FF9-3543-F920-D22D-D2907C37CD16}"/>
              </a:ext>
            </a:extLst>
          </p:cNvPr>
          <p:cNvPicPr>
            <a:picLocks noChangeAspect="1"/>
          </p:cNvPicPr>
          <p:nvPr/>
        </p:nvPicPr>
        <p:blipFill>
          <a:blip r:embed="rId2"/>
          <a:srcRect l="12602" t="5593" r="542" b="-113"/>
          <a:stretch>
            <a:fillRect/>
          </a:stretch>
        </p:blipFill>
        <p:spPr>
          <a:xfrm>
            <a:off x="93343" y="652550"/>
            <a:ext cx="6241926" cy="6206446"/>
          </a:xfrm>
          <a:prstGeom prst="rect">
            <a:avLst/>
          </a:prstGeom>
        </p:spPr>
      </p:pic>
      <p:sp>
        <p:nvSpPr>
          <p:cNvPr id="5" name="Rectangle 4">
            <a:extLst>
              <a:ext uri="{FF2B5EF4-FFF2-40B4-BE49-F238E27FC236}">
                <a16:creationId xmlns:a16="http://schemas.microsoft.com/office/drawing/2014/main" id="{8E6A6D65-2A47-C5C6-3C20-19E3C5ADCF0A}"/>
              </a:ext>
            </a:extLst>
          </p:cNvPr>
          <p:cNvSpPr/>
          <p:nvPr/>
        </p:nvSpPr>
        <p:spPr>
          <a:xfrm>
            <a:off x="91993" y="662492"/>
            <a:ext cx="1865437" cy="2681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809D43-C5E8-5E87-A656-A846A213A89D}"/>
              </a:ext>
            </a:extLst>
          </p:cNvPr>
          <p:cNvSpPr/>
          <p:nvPr/>
        </p:nvSpPr>
        <p:spPr>
          <a:xfrm>
            <a:off x="91993" y="2108970"/>
            <a:ext cx="1216120" cy="38176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07A7092-2DB5-20F3-58A5-CD193944EEC6}"/>
              </a:ext>
            </a:extLst>
          </p:cNvPr>
          <p:cNvPicPr>
            <a:picLocks noChangeAspect="1"/>
          </p:cNvPicPr>
          <p:nvPr/>
        </p:nvPicPr>
        <p:blipFill>
          <a:blip r:embed="rId3"/>
          <a:srcRect l="-404" t="-301" r="5657" b="1992"/>
          <a:stretch>
            <a:fillRect/>
          </a:stretch>
        </p:blipFill>
        <p:spPr>
          <a:xfrm>
            <a:off x="7935404" y="-2653"/>
            <a:ext cx="3551417" cy="4910559"/>
          </a:xfrm>
          <a:prstGeom prst="rect">
            <a:avLst/>
          </a:prstGeom>
        </p:spPr>
      </p:pic>
      <p:pic>
        <p:nvPicPr>
          <p:cNvPr id="9" name="Picture 8" descr="A flowchart of a patient&amp;#39;s flow&#10;&#10;AI-generated content may be incorrect.">
            <a:extLst>
              <a:ext uri="{FF2B5EF4-FFF2-40B4-BE49-F238E27FC236}">
                <a16:creationId xmlns:a16="http://schemas.microsoft.com/office/drawing/2014/main" id="{E650A06D-B5E9-DD8C-C6C1-26F952BB406B}"/>
              </a:ext>
            </a:extLst>
          </p:cNvPr>
          <p:cNvPicPr>
            <a:picLocks noChangeAspect="1"/>
          </p:cNvPicPr>
          <p:nvPr/>
        </p:nvPicPr>
        <p:blipFill>
          <a:blip r:embed="rId4"/>
          <a:srcRect l="1406" t="77161" r="43187" b="9427"/>
          <a:stretch>
            <a:fillRect/>
          </a:stretch>
        </p:blipFill>
        <p:spPr>
          <a:xfrm>
            <a:off x="7516441" y="5020319"/>
            <a:ext cx="4102979" cy="1805192"/>
          </a:xfrm>
          <a:prstGeom prst="rect">
            <a:avLst/>
          </a:prstGeom>
        </p:spPr>
      </p:pic>
    </p:spTree>
    <p:extLst>
      <p:ext uri="{BB962C8B-B14F-4D97-AF65-F5344CB8AC3E}">
        <p14:creationId xmlns:p14="http://schemas.microsoft.com/office/powerpoint/2010/main" val="2034551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648791"/>
            <a:ext cx="6223638" cy="1010642"/>
          </a:xfrm>
          <a:prstGeom prst="rect">
            <a:avLst/>
          </a:prstGeom>
          <a:noFill/>
          <a:ln/>
        </p:spPr>
        <p:txBody>
          <a:bodyPr wrap="square" lIns="0" tIns="0" rIns="0" bIns="0" rtlCol="0" anchor="t">
            <a:normAutofit/>
          </a:bodyPr>
          <a:lstStyle/>
          <a:p>
            <a:pPr marL="0" indent="0" algn="l">
              <a:lnSpc>
                <a:spcPct val="104000"/>
              </a:lnSpc>
              <a:buNone/>
            </a:pPr>
            <a:r>
              <a:rPr lang="en-US" sz="3150">
                <a:solidFill>
                  <a:srgbClr val="FFFFFF"/>
                </a:solidFill>
                <a:latin typeface="Lora" pitchFamily="34" charset="0"/>
                <a:ea typeface="Lora" pitchFamily="34" charset="-122"/>
                <a:cs typeface="Lora" pitchFamily="34" charset="-120"/>
              </a:rPr>
              <a:t>Diagnostic Tools: Inflammatory Markers</a:t>
            </a:r>
            <a:endParaRPr lang="en-US" sz="3150"/>
          </a:p>
        </p:txBody>
      </p:sp>
      <p:sp>
        <p:nvSpPr>
          <p:cNvPr id="4" name="Text 1"/>
          <p:cNvSpPr/>
          <p:nvPr/>
        </p:nvSpPr>
        <p:spPr>
          <a:xfrm>
            <a:off x="698086" y="1727002"/>
            <a:ext cx="6223638" cy="252611"/>
          </a:xfrm>
          <a:prstGeom prst="rect">
            <a:avLst/>
          </a:prstGeom>
          <a:noFill/>
          <a:ln/>
        </p:spPr>
        <p:txBody>
          <a:bodyPr wrap="none" lIns="0" tIns="0" rIns="0" bIns="0" rtlCol="0" anchor="t"/>
          <a:lstStyle/>
          <a:p>
            <a:pPr marL="0" indent="0" algn="l">
              <a:lnSpc>
                <a:spcPct val="104000"/>
              </a:lnSpc>
              <a:buNone/>
            </a:pPr>
            <a:r>
              <a:rPr lang="en-US" sz="1550">
                <a:solidFill>
                  <a:srgbClr val="FFFFFF"/>
                </a:solidFill>
                <a:latin typeface="Lora" pitchFamily="34" charset="0"/>
                <a:ea typeface="Lora" pitchFamily="34" charset="-122"/>
                <a:cs typeface="Lora" pitchFamily="34" charset="-120"/>
              </a:rPr>
              <a:t>Inflammatory Markers — Ranked by Utility</a:t>
            </a:r>
            <a:endParaRPr lang="en-US" sz="155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8086" y="2233315"/>
            <a:ext cx="1961803" cy="3975894"/>
          </a:xfrm>
          <a:prstGeom prst="rect">
            <a:avLst/>
          </a:prstGeom>
        </p:spPr>
      </p:pic>
      <p:sp>
        <p:nvSpPr>
          <p:cNvPr id="6" name="Text 2"/>
          <p:cNvSpPr/>
          <p:nvPr/>
        </p:nvSpPr>
        <p:spPr>
          <a:xfrm>
            <a:off x="1550155" y="2349004"/>
            <a:ext cx="257665" cy="322163"/>
          </a:xfrm>
          <a:prstGeom prst="rect">
            <a:avLst/>
          </a:prstGeom>
          <a:noFill/>
          <a:ln/>
        </p:spPr>
        <p:txBody>
          <a:bodyPr wrap="none" lIns="0" tIns="0" rIns="0" bIns="0" rtlCol="0" anchor="ctr"/>
          <a:lstStyle/>
          <a:p>
            <a:pPr marL="0" indent="0" algn="ctr">
              <a:lnSpc>
                <a:spcPct val="100000"/>
              </a:lnSpc>
              <a:buNone/>
            </a:pPr>
            <a:r>
              <a:rPr lang="en-US" sz="2000">
                <a:solidFill>
                  <a:srgbClr val="D6E5EF"/>
                </a:solidFill>
                <a:latin typeface="Lora" pitchFamily="34" charset="0"/>
                <a:ea typeface="Lora" pitchFamily="34" charset="-122"/>
                <a:cs typeface="Lora" pitchFamily="34" charset="-120"/>
              </a:rPr>
              <a:t>1</a:t>
            </a:r>
            <a:endParaRPr lang="en-US" sz="2000"/>
          </a:p>
        </p:txBody>
      </p:sp>
      <p:sp>
        <p:nvSpPr>
          <p:cNvPr id="7" name="Text 3"/>
          <p:cNvSpPr/>
          <p:nvPr/>
        </p:nvSpPr>
        <p:spPr>
          <a:xfrm>
            <a:off x="888879" y="2936875"/>
            <a:ext cx="1580217" cy="505222"/>
          </a:xfrm>
          <a:prstGeom prst="rect">
            <a:avLst/>
          </a:prstGeom>
          <a:noFill/>
          <a:ln/>
        </p:spPr>
        <p:txBody>
          <a:bodyPr wrap="square" lIns="0" tIns="0" rIns="0" bIns="0" rtlCol="0" anchor="t">
            <a:normAutofit/>
          </a:bodyPr>
          <a:lstStyle/>
          <a:p>
            <a:pPr marL="0" indent="0" algn="l">
              <a:lnSpc>
                <a:spcPct val="104000"/>
              </a:lnSpc>
              <a:buNone/>
            </a:pPr>
            <a:r>
              <a:rPr lang="en-US" sz="1550">
                <a:solidFill>
                  <a:srgbClr val="FFFFFF"/>
                </a:solidFill>
                <a:latin typeface="Lora" pitchFamily="34" charset="0"/>
                <a:ea typeface="Lora" pitchFamily="34" charset="-122"/>
                <a:cs typeface="Lora" pitchFamily="34" charset="-120"/>
              </a:rPr>
              <a:t>Procalcitonin (PCT)</a:t>
            </a:r>
            <a:endParaRPr lang="en-US" sz="1550"/>
          </a:p>
        </p:txBody>
      </p:sp>
      <p:sp>
        <p:nvSpPr>
          <p:cNvPr id="8" name="Text 4"/>
          <p:cNvSpPr/>
          <p:nvPr/>
        </p:nvSpPr>
        <p:spPr>
          <a:xfrm>
            <a:off x="888879" y="3439866"/>
            <a:ext cx="1726521" cy="2448675"/>
          </a:xfrm>
          <a:prstGeom prst="rect">
            <a:avLst/>
          </a:prstGeom>
          <a:noFill/>
          <a:ln/>
        </p:spPr>
        <p:txBody>
          <a:bodyPr wrap="square" lIns="0" tIns="0" rIns="0" bIns="0" rtlCol="0" anchor="t">
            <a:normAutofit/>
          </a:bodyPr>
          <a:lstStyle/>
          <a:p>
            <a:pPr marL="0" indent="0" algn="l">
              <a:lnSpc>
                <a:spcPct val="132000"/>
              </a:lnSpc>
              <a:buNone/>
            </a:pPr>
            <a:r>
              <a:rPr lang="en-US" sz="1350" b="1">
                <a:solidFill>
                  <a:srgbClr val="FFFFFF"/>
                </a:solidFill>
                <a:latin typeface="Source Sans 3 Bold" pitchFamily="34" charset="0"/>
                <a:ea typeface="Source Sans 3 Bold" pitchFamily="34" charset="-122"/>
                <a:cs typeface="Source Sans 3 Bold" pitchFamily="34" charset="-120"/>
              </a:rPr>
              <a:t>Best single marker for IBI.</a:t>
            </a:r>
            <a:r>
              <a:rPr lang="en-US" sz="1350">
                <a:solidFill>
                  <a:srgbClr val="FFFFFF"/>
                </a:solidFill>
                <a:latin typeface="Source Sans 3" pitchFamily="34" charset="0"/>
                <a:ea typeface="Source Sans 3" pitchFamily="34" charset="-122"/>
                <a:cs typeface="Source Sans 3" pitchFamily="34" charset="-120"/>
              </a:rPr>
              <a:t> Rises earlier than CRP. </a:t>
            </a:r>
            <a:r>
              <a:rPr lang="en-US" sz="1350" b="1">
                <a:solidFill>
                  <a:srgbClr val="FFFFFF"/>
                </a:solidFill>
                <a:latin typeface="Source Sans 3 Bold" pitchFamily="34" charset="0"/>
                <a:ea typeface="Source Sans 3 Bold" pitchFamily="34" charset="-122"/>
                <a:cs typeface="Source Sans 3 Bold" pitchFamily="34" charset="-120"/>
              </a:rPr>
              <a:t>≤0.5 ng/mL = low risk</a:t>
            </a:r>
            <a:r>
              <a:rPr lang="en-US" sz="1350">
                <a:solidFill>
                  <a:srgbClr val="FFFFFF"/>
                </a:solidFill>
                <a:latin typeface="Source Sans 3" pitchFamily="34" charset="0"/>
                <a:ea typeface="Source Sans 3" pitchFamily="34" charset="-122"/>
                <a:cs typeface="Source Sans 3" pitchFamily="34" charset="-120"/>
              </a:rPr>
              <a:t> for invasive disease (Marom et al., </a:t>
            </a:r>
            <a:r>
              <a:rPr lang="en-US" sz="1350" i="1">
                <a:solidFill>
                  <a:srgbClr val="FFFFFF"/>
                </a:solidFill>
                <a:latin typeface="Source Sans 3" pitchFamily="34" charset="0"/>
                <a:ea typeface="Source Sans 3" pitchFamily="34" charset="-122"/>
                <a:cs typeface="Source Sans 3" pitchFamily="34" charset="-120"/>
              </a:rPr>
              <a:t>AAP</a:t>
            </a:r>
            <a:r>
              <a:rPr lang="en-US" sz="1350">
                <a:solidFill>
                  <a:srgbClr val="FFFFFF"/>
                </a:solidFill>
                <a:latin typeface="Source Sans 3" pitchFamily="34" charset="0"/>
                <a:ea typeface="Source Sans 3" pitchFamily="34" charset="-122"/>
                <a:cs typeface="Source Sans 3" pitchFamily="34" charset="-120"/>
              </a:rPr>
              <a:t>, 2025; Milcent et al., </a:t>
            </a:r>
            <a:r>
              <a:rPr lang="en-US" sz="1350" i="1">
                <a:solidFill>
                  <a:srgbClr val="FFFFFF"/>
                </a:solidFill>
                <a:latin typeface="Source Sans 3" pitchFamily="34" charset="0"/>
                <a:ea typeface="Source Sans 3" pitchFamily="34" charset="-122"/>
                <a:cs typeface="Source Sans 3" pitchFamily="34" charset="-120"/>
              </a:rPr>
              <a:t>JAMA Peds</a:t>
            </a:r>
            <a:r>
              <a:rPr lang="en-US" sz="1350">
                <a:solidFill>
                  <a:srgbClr val="FFFFFF"/>
                </a:solidFill>
                <a:latin typeface="Source Sans 3" pitchFamily="34" charset="0"/>
                <a:ea typeface="Source Sans 3" pitchFamily="34" charset="-122"/>
                <a:cs typeface="Source Sans 3" pitchFamily="34" charset="-120"/>
              </a:rPr>
              <a:t>, 2016). Cornerstone of PECARN rule.</a:t>
            </a:r>
            <a:endParaRPr lang="en-US" sz="135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28953" y="2233315"/>
            <a:ext cx="1961803" cy="3975894"/>
          </a:xfrm>
          <a:prstGeom prst="rect">
            <a:avLst/>
          </a:prstGeom>
        </p:spPr>
      </p:pic>
      <p:sp>
        <p:nvSpPr>
          <p:cNvPr id="10" name="Text 5"/>
          <p:cNvSpPr/>
          <p:nvPr/>
        </p:nvSpPr>
        <p:spPr>
          <a:xfrm>
            <a:off x="3681023" y="2349004"/>
            <a:ext cx="257665" cy="322163"/>
          </a:xfrm>
          <a:prstGeom prst="rect">
            <a:avLst/>
          </a:prstGeom>
          <a:noFill/>
          <a:ln/>
        </p:spPr>
        <p:txBody>
          <a:bodyPr wrap="none" lIns="0" tIns="0" rIns="0" bIns="0" rtlCol="0" anchor="ctr"/>
          <a:lstStyle/>
          <a:p>
            <a:pPr marL="0" indent="0" algn="ctr">
              <a:lnSpc>
                <a:spcPct val="100000"/>
              </a:lnSpc>
              <a:buNone/>
            </a:pPr>
            <a:r>
              <a:rPr lang="en-US" sz="2000">
                <a:solidFill>
                  <a:srgbClr val="D6E5EF"/>
                </a:solidFill>
                <a:latin typeface="Lora" pitchFamily="34" charset="0"/>
                <a:ea typeface="Lora" pitchFamily="34" charset="-122"/>
                <a:cs typeface="Lora" pitchFamily="34" charset="-120"/>
              </a:rPr>
              <a:t>2</a:t>
            </a:r>
            <a:endParaRPr lang="en-US" sz="2000"/>
          </a:p>
        </p:txBody>
      </p:sp>
      <p:sp>
        <p:nvSpPr>
          <p:cNvPr id="11" name="Text 6"/>
          <p:cNvSpPr/>
          <p:nvPr/>
        </p:nvSpPr>
        <p:spPr>
          <a:xfrm>
            <a:off x="3019746" y="2936875"/>
            <a:ext cx="1580217" cy="252611"/>
          </a:xfrm>
          <a:prstGeom prst="rect">
            <a:avLst/>
          </a:prstGeom>
          <a:noFill/>
          <a:ln/>
        </p:spPr>
        <p:txBody>
          <a:bodyPr wrap="none" lIns="0" tIns="0" rIns="0" bIns="0" rtlCol="0" anchor="t"/>
          <a:lstStyle/>
          <a:p>
            <a:pPr marL="0" indent="0" algn="l">
              <a:lnSpc>
                <a:spcPct val="104000"/>
              </a:lnSpc>
              <a:buNone/>
            </a:pPr>
            <a:r>
              <a:rPr lang="en-US" sz="1550">
                <a:solidFill>
                  <a:srgbClr val="FFFFFF"/>
                </a:solidFill>
                <a:latin typeface="Lora" pitchFamily="34" charset="0"/>
                <a:ea typeface="Lora" pitchFamily="34" charset="-122"/>
                <a:cs typeface="Lora" pitchFamily="34" charset="-120"/>
              </a:rPr>
              <a:t>CRP</a:t>
            </a:r>
            <a:endParaRPr lang="en-US" sz="1550"/>
          </a:p>
        </p:txBody>
      </p:sp>
      <p:sp>
        <p:nvSpPr>
          <p:cNvPr id="12" name="Text 7"/>
          <p:cNvSpPr/>
          <p:nvPr/>
        </p:nvSpPr>
        <p:spPr>
          <a:xfrm>
            <a:off x="3019746" y="3290888"/>
            <a:ext cx="1580217" cy="2727523"/>
          </a:xfrm>
          <a:prstGeom prst="rect">
            <a:avLst/>
          </a:prstGeom>
          <a:noFill/>
          <a:ln/>
        </p:spPr>
        <p:txBody>
          <a:bodyPr wrap="square" lIns="0" tIns="0" rIns="0" bIns="0" rtlCol="0" anchor="t">
            <a:normAutofit/>
          </a:bodyPr>
          <a:lstStyle/>
          <a:p>
            <a:pPr marL="0" indent="0" algn="l">
              <a:lnSpc>
                <a:spcPct val="132000"/>
              </a:lnSpc>
              <a:buNone/>
            </a:pPr>
            <a:r>
              <a:rPr lang="en-US" sz="1350">
                <a:solidFill>
                  <a:srgbClr val="FFFFFF"/>
                </a:solidFill>
                <a:latin typeface="Source Sans 3" pitchFamily="34" charset="0"/>
                <a:ea typeface="Source Sans 3" pitchFamily="34" charset="-122"/>
                <a:cs typeface="Source Sans 3" pitchFamily="34" charset="-120"/>
              </a:rPr>
              <a:t>Comparable to PCT for SBI but </a:t>
            </a:r>
            <a:r>
              <a:rPr lang="en-US" sz="1350" b="1">
                <a:solidFill>
                  <a:srgbClr val="FFFFFF"/>
                </a:solidFill>
                <a:latin typeface="Source Sans 3 Bold" pitchFamily="34" charset="0"/>
                <a:ea typeface="Source Sans 3 Bold" pitchFamily="34" charset="-122"/>
                <a:cs typeface="Source Sans 3 Bold" pitchFamily="34" charset="-120"/>
              </a:rPr>
              <a:t>inferior for IBI</a:t>
            </a:r>
            <a:r>
              <a:rPr lang="en-US" sz="1350">
                <a:solidFill>
                  <a:srgbClr val="FFFFFF"/>
                </a:solidFill>
                <a:latin typeface="Source Sans 3" pitchFamily="34" charset="0"/>
                <a:ea typeface="Source Sans 3" pitchFamily="34" charset="-122"/>
                <a:cs typeface="Source Sans 3" pitchFamily="34" charset="-120"/>
              </a:rPr>
              <a:t>; useful surrogate when PCT unavailable. </a:t>
            </a:r>
            <a:r>
              <a:rPr lang="en-US" sz="1350" b="1">
                <a:solidFill>
                  <a:srgbClr val="FFFFFF"/>
                </a:solidFill>
                <a:latin typeface="Source Sans 3 Bold" pitchFamily="34" charset="0"/>
                <a:ea typeface="Source Sans 3 Bold" pitchFamily="34" charset="-122"/>
                <a:cs typeface="Source Sans 3 Bold" pitchFamily="34" charset="-120"/>
              </a:rPr>
              <a:t>CRP &lt;2 mg/dL</a:t>
            </a:r>
            <a:r>
              <a:rPr lang="en-US" sz="1350">
                <a:solidFill>
                  <a:srgbClr val="FFFFFF"/>
                </a:solidFill>
                <a:latin typeface="Source Sans 3" pitchFamily="34" charset="0"/>
                <a:ea typeface="Source Sans 3" pitchFamily="34" charset="-122"/>
                <a:cs typeface="Source Sans 3" pitchFamily="34" charset="-120"/>
              </a:rPr>
              <a:t> serves as a low-risk threshold (Borensztajn et al., </a:t>
            </a:r>
            <a:r>
              <a:rPr lang="en-US" sz="1350" i="1">
                <a:solidFill>
                  <a:srgbClr val="FFFFFF"/>
                </a:solidFill>
                <a:latin typeface="Source Sans 3" pitchFamily="34" charset="0"/>
                <a:ea typeface="Source Sans 3" pitchFamily="34" charset="-122"/>
                <a:cs typeface="Source Sans 3" pitchFamily="34" charset="-120"/>
              </a:rPr>
              <a:t>BMC Pediatrics</a:t>
            </a:r>
            <a:r>
              <a:rPr lang="en-US" sz="1350">
                <a:solidFill>
                  <a:srgbClr val="FFFFFF"/>
                </a:solidFill>
                <a:latin typeface="Source Sans 3" pitchFamily="34" charset="0"/>
                <a:ea typeface="Source Sans 3" pitchFamily="34" charset="-122"/>
                <a:cs typeface="Source Sans 3" pitchFamily="34" charset="-120"/>
              </a:rPr>
              <a:t>, 2025).</a:t>
            </a:r>
            <a:endParaRPr lang="en-US" sz="135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59821" y="2233315"/>
            <a:ext cx="1961803" cy="3975894"/>
          </a:xfrm>
          <a:prstGeom prst="rect">
            <a:avLst/>
          </a:prstGeom>
        </p:spPr>
      </p:pic>
      <p:sp>
        <p:nvSpPr>
          <p:cNvPr id="14" name="Text 8"/>
          <p:cNvSpPr/>
          <p:nvPr/>
        </p:nvSpPr>
        <p:spPr>
          <a:xfrm>
            <a:off x="5811891" y="2349004"/>
            <a:ext cx="257665" cy="322163"/>
          </a:xfrm>
          <a:prstGeom prst="rect">
            <a:avLst/>
          </a:prstGeom>
          <a:noFill/>
          <a:ln/>
        </p:spPr>
        <p:txBody>
          <a:bodyPr wrap="none" lIns="0" tIns="0" rIns="0" bIns="0" rtlCol="0" anchor="ctr"/>
          <a:lstStyle/>
          <a:p>
            <a:pPr marL="0" indent="0" algn="ctr">
              <a:lnSpc>
                <a:spcPct val="100000"/>
              </a:lnSpc>
              <a:buNone/>
            </a:pPr>
            <a:r>
              <a:rPr lang="en-US" sz="2000">
                <a:solidFill>
                  <a:srgbClr val="D6E5EF"/>
                </a:solidFill>
                <a:latin typeface="Lora" pitchFamily="34" charset="0"/>
                <a:ea typeface="Lora" pitchFamily="34" charset="-122"/>
                <a:cs typeface="Lora" pitchFamily="34" charset="-120"/>
              </a:rPr>
              <a:t>3</a:t>
            </a:r>
            <a:endParaRPr lang="en-US" sz="2000"/>
          </a:p>
        </p:txBody>
      </p:sp>
      <p:sp>
        <p:nvSpPr>
          <p:cNvPr id="15" name="Text 9"/>
          <p:cNvSpPr/>
          <p:nvPr/>
        </p:nvSpPr>
        <p:spPr>
          <a:xfrm>
            <a:off x="5150614" y="2936875"/>
            <a:ext cx="1580217" cy="252611"/>
          </a:xfrm>
          <a:prstGeom prst="rect">
            <a:avLst/>
          </a:prstGeom>
          <a:noFill/>
          <a:ln/>
        </p:spPr>
        <p:txBody>
          <a:bodyPr wrap="none" lIns="0" tIns="0" rIns="0" bIns="0" rtlCol="0" anchor="t"/>
          <a:lstStyle/>
          <a:p>
            <a:pPr marL="0" indent="0" algn="l">
              <a:lnSpc>
                <a:spcPct val="104000"/>
              </a:lnSpc>
              <a:buNone/>
            </a:pPr>
            <a:r>
              <a:rPr lang="en-US" sz="1550">
                <a:solidFill>
                  <a:srgbClr val="FFFFFF"/>
                </a:solidFill>
                <a:latin typeface="Lora" pitchFamily="34" charset="0"/>
                <a:ea typeface="Lora" pitchFamily="34" charset="-122"/>
                <a:cs typeface="Lora" pitchFamily="34" charset="-120"/>
              </a:rPr>
              <a:t>WBC / ANC</a:t>
            </a:r>
            <a:endParaRPr lang="en-US" sz="1550"/>
          </a:p>
        </p:txBody>
      </p:sp>
      <p:sp>
        <p:nvSpPr>
          <p:cNvPr id="16" name="Text 10"/>
          <p:cNvSpPr/>
          <p:nvPr/>
        </p:nvSpPr>
        <p:spPr>
          <a:xfrm>
            <a:off x="5150614" y="3290888"/>
            <a:ext cx="1580217" cy="2454771"/>
          </a:xfrm>
          <a:prstGeom prst="rect">
            <a:avLst/>
          </a:prstGeom>
          <a:noFill/>
          <a:ln/>
        </p:spPr>
        <p:txBody>
          <a:bodyPr wrap="square" lIns="0" tIns="0" rIns="0" bIns="0" rtlCol="0" anchor="t">
            <a:normAutofit/>
          </a:bodyPr>
          <a:lstStyle/>
          <a:p>
            <a:pPr marL="0" indent="0" algn="l">
              <a:lnSpc>
                <a:spcPct val="132000"/>
              </a:lnSpc>
              <a:buNone/>
            </a:pPr>
            <a:r>
              <a:rPr lang="en-US" sz="1350" b="1">
                <a:solidFill>
                  <a:srgbClr val="FFFFFF"/>
                </a:solidFill>
                <a:latin typeface="Source Sans 3 Bold" pitchFamily="34" charset="0"/>
                <a:ea typeface="Source Sans 3 Bold" pitchFamily="34" charset="-122"/>
                <a:cs typeface="Source Sans 3 Bold" pitchFamily="34" charset="-120"/>
              </a:rPr>
              <a:t>Poor sensitivity for IBI in isolation.</a:t>
            </a:r>
            <a:r>
              <a:rPr lang="en-US" sz="1350">
                <a:solidFill>
                  <a:srgbClr val="FFFFFF"/>
                </a:solidFill>
                <a:latin typeface="Source Sans 3" pitchFamily="34" charset="0"/>
                <a:ea typeface="Source Sans 3" pitchFamily="34" charset="-122"/>
                <a:cs typeface="Source Sans 3" pitchFamily="34" charset="-120"/>
              </a:rPr>
              <a:t> Less useful in the post-</a:t>
            </a:r>
            <a:r>
              <a:rPr lang="en-US" sz="1350" i="1">
                <a:solidFill>
                  <a:srgbClr val="FFFFFF"/>
                </a:solidFill>
                <a:latin typeface="Source Sans 3" pitchFamily="34" charset="0"/>
                <a:ea typeface="Source Sans 3" pitchFamily="34" charset="-122"/>
                <a:cs typeface="Source Sans 3" pitchFamily="34" charset="-120"/>
              </a:rPr>
              <a:t>E. coli</a:t>
            </a:r>
            <a:r>
              <a:rPr lang="en-US" sz="1350">
                <a:solidFill>
                  <a:srgbClr val="FFFFFF"/>
                </a:solidFill>
                <a:latin typeface="Source Sans 3" pitchFamily="34" charset="0"/>
                <a:ea typeface="Source Sans 3" pitchFamily="34" charset="-122"/>
                <a:cs typeface="Source Sans 3" pitchFamily="34" charset="-120"/>
              </a:rPr>
              <a:t> era (Pantell et al., </a:t>
            </a:r>
            <a:r>
              <a:rPr lang="en-US" sz="1350" i="1">
                <a:solidFill>
                  <a:srgbClr val="FFFFFF"/>
                </a:solidFill>
                <a:latin typeface="Source Sans 3" pitchFamily="34" charset="0"/>
                <a:ea typeface="Source Sans 3" pitchFamily="34" charset="-122"/>
                <a:cs typeface="Source Sans 3" pitchFamily="34" charset="-120"/>
              </a:rPr>
              <a:t>AAP</a:t>
            </a:r>
            <a:r>
              <a:rPr lang="en-US" sz="1350">
                <a:solidFill>
                  <a:srgbClr val="FFFFFF"/>
                </a:solidFill>
                <a:latin typeface="Source Sans 3" pitchFamily="34" charset="0"/>
                <a:ea typeface="Source Sans 3" pitchFamily="34" charset="-122"/>
                <a:cs typeface="Source Sans 3" pitchFamily="34" charset="-120"/>
              </a:rPr>
              <a:t>, 2021). ANC ≤4,000 is incorporated into PECARN as a low-risk criterion alongside PCT.</a:t>
            </a:r>
            <a:endParaRPr lang="en-US" sz="135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98086" y="1476077"/>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FFFFF"/>
                </a:solidFill>
                <a:latin typeface="Lora"/>
                <a:ea typeface="Lora" pitchFamily="34" charset="-122"/>
                <a:cs typeface="Lora" pitchFamily="34" charset="-120"/>
              </a:rPr>
              <a:t>Take-Home Points</a:t>
            </a:r>
            <a:endParaRPr lang="en-US" sz="3200" dirty="0">
              <a:latin typeface="Lora"/>
            </a:endParaRPr>
          </a:p>
        </p:txBody>
      </p:sp>
      <p:sp>
        <p:nvSpPr>
          <p:cNvPr id="3" name="Shape 1"/>
          <p:cNvSpPr/>
          <p:nvPr/>
        </p:nvSpPr>
        <p:spPr>
          <a:xfrm>
            <a:off x="698086" y="2338388"/>
            <a:ext cx="3482094" cy="3043535"/>
          </a:xfrm>
          <a:prstGeom prst="roundRect">
            <a:avLst>
              <a:gd name="adj" fmla="val 860"/>
            </a:avLst>
          </a:prstGeom>
          <a:solidFill>
            <a:srgbClr val="444752"/>
          </a:solidFill>
          <a:ln/>
        </p:spPr>
      </p:sp>
      <p:sp>
        <p:nvSpPr>
          <p:cNvPr id="4" name="Text 2"/>
          <p:cNvSpPr/>
          <p:nvPr/>
        </p:nvSpPr>
        <p:spPr>
          <a:xfrm>
            <a:off x="872607" y="2512913"/>
            <a:ext cx="3133051"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1. Age + Appearance Drive Everything</a:t>
            </a:r>
            <a:endParaRPr lang="en-US" sz="1600"/>
          </a:p>
        </p:txBody>
      </p:sp>
      <p:sp>
        <p:nvSpPr>
          <p:cNvPr id="5" name="Text 3"/>
          <p:cNvSpPr/>
          <p:nvPr/>
        </p:nvSpPr>
        <p:spPr>
          <a:xfrm>
            <a:off x="872607" y="3130947"/>
            <a:ext cx="3133051" cy="2076450"/>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Stratify first by </a:t>
            </a:r>
            <a:r>
              <a:rPr lang="en-US" sz="1350" b="1">
                <a:solidFill>
                  <a:srgbClr val="FFFFFF"/>
                </a:solidFill>
                <a:latin typeface="Source Sans 3 Bold" pitchFamily="34" charset="0"/>
                <a:ea typeface="Source Sans 3 Bold" pitchFamily="34" charset="-122"/>
                <a:cs typeface="Source Sans 3 Bold" pitchFamily="34" charset="-120"/>
              </a:rPr>
              <a:t>age band</a:t>
            </a:r>
            <a:r>
              <a:rPr lang="en-US" sz="1350">
                <a:solidFill>
                  <a:srgbClr val="FFFFFF"/>
                </a:solidFill>
                <a:latin typeface="Source Sans 3" pitchFamily="34" charset="0"/>
                <a:ea typeface="Source Sans 3" pitchFamily="34" charset="-122"/>
                <a:cs typeface="Source Sans 3" pitchFamily="34" charset="-120"/>
              </a:rPr>
              <a:t>, then refine with the Pediatric Assessment Triangle</a:t>
            </a:r>
            <a:endParaRPr lang="en-US" sz="1350"/>
          </a:p>
          <a:p>
            <a:pPr marL="274320" indent="-274320" algn="l">
              <a:lnSpc>
                <a:spcPct val="133000"/>
              </a:lnSpc>
              <a:buSzPct val="100000"/>
              <a:buChar char="•"/>
            </a:pPr>
            <a:r>
              <a:rPr lang="en-US" sz="1350" b="1">
                <a:solidFill>
                  <a:srgbClr val="FFFFFF"/>
                </a:solidFill>
                <a:latin typeface="Source Sans 3 Bold" pitchFamily="34" charset="0"/>
                <a:ea typeface="Source Sans 3 Bold" pitchFamily="34" charset="-122"/>
                <a:cs typeface="Source Sans 3 Bold" pitchFamily="34" charset="-120"/>
              </a:rPr>
              <a:t>Neonates</a:t>
            </a:r>
            <a:r>
              <a:rPr lang="en-US" sz="1350">
                <a:solidFill>
                  <a:srgbClr val="FFFFFF"/>
                </a:solidFill>
                <a:latin typeface="Source Sans 3" pitchFamily="34" charset="0"/>
                <a:ea typeface="Source Sans 3" pitchFamily="34" charset="-122"/>
                <a:cs typeface="Source Sans 3" pitchFamily="34" charset="-120"/>
              </a:rPr>
              <a:t> always get a full workup — no exceptions</a:t>
            </a:r>
            <a:endParaRPr lang="en-US" sz="1350"/>
          </a:p>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Well-appearing older infants can be risk-stratified for </a:t>
            </a:r>
            <a:r>
              <a:rPr lang="en-US" sz="1350" b="1">
                <a:solidFill>
                  <a:srgbClr val="FFFFFF"/>
                </a:solidFill>
                <a:latin typeface="Source Sans 3 Bold" pitchFamily="34" charset="0"/>
                <a:ea typeface="Source Sans 3 Bold" pitchFamily="34" charset="-122"/>
                <a:cs typeface="Source Sans 3 Bold" pitchFamily="34" charset="-120"/>
              </a:rPr>
              <a:t>outpatient management</a:t>
            </a:r>
            <a:endParaRPr lang="en-US" sz="1350"/>
          </a:p>
        </p:txBody>
      </p:sp>
      <p:sp>
        <p:nvSpPr>
          <p:cNvPr id="6" name="Shape 4"/>
          <p:cNvSpPr/>
          <p:nvPr/>
        </p:nvSpPr>
        <p:spPr>
          <a:xfrm>
            <a:off x="4354701" y="2338388"/>
            <a:ext cx="3482193" cy="3043535"/>
          </a:xfrm>
          <a:prstGeom prst="roundRect">
            <a:avLst>
              <a:gd name="adj" fmla="val 860"/>
            </a:avLst>
          </a:prstGeom>
          <a:solidFill>
            <a:srgbClr val="444752"/>
          </a:solidFill>
          <a:ln/>
        </p:spPr>
      </p:sp>
      <p:sp>
        <p:nvSpPr>
          <p:cNvPr id="7" name="Text 5"/>
          <p:cNvSpPr/>
          <p:nvPr/>
        </p:nvSpPr>
        <p:spPr>
          <a:xfrm>
            <a:off x="4529223" y="2512913"/>
            <a:ext cx="3133151" cy="256679"/>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2. PCT Is the Modern Backbone</a:t>
            </a:r>
            <a:endParaRPr lang="en-US" sz="1600"/>
          </a:p>
        </p:txBody>
      </p:sp>
      <p:sp>
        <p:nvSpPr>
          <p:cNvPr id="8" name="Text 6"/>
          <p:cNvSpPr/>
          <p:nvPr/>
        </p:nvSpPr>
        <p:spPr>
          <a:xfrm>
            <a:off x="4529223" y="2874268"/>
            <a:ext cx="3133151" cy="2076450"/>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Procalcitonin </a:t>
            </a:r>
            <a:r>
              <a:rPr lang="en-US" sz="1350" b="1">
                <a:solidFill>
                  <a:srgbClr val="FFFFFF"/>
                </a:solidFill>
                <a:latin typeface="Source Sans 3 Bold" pitchFamily="34" charset="0"/>
                <a:ea typeface="Source Sans 3 Bold" pitchFamily="34" charset="-122"/>
                <a:cs typeface="Source Sans 3 Bold" pitchFamily="34" charset="-120"/>
              </a:rPr>
              <a:t>≤0.5 ng/mL</a:t>
            </a:r>
            <a:r>
              <a:rPr lang="en-US" sz="1350">
                <a:solidFill>
                  <a:srgbClr val="FFFFFF"/>
                </a:solidFill>
                <a:latin typeface="Source Sans 3" pitchFamily="34" charset="0"/>
                <a:ea typeface="Source Sans 3" pitchFamily="34" charset="-122"/>
                <a:cs typeface="Source Sans 3" pitchFamily="34" charset="-120"/>
              </a:rPr>
              <a:t> combined with ANC and UA forms the PECARN low-risk profile</a:t>
            </a:r>
            <a:endParaRPr lang="en-US" sz="1350"/>
          </a:p>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Use </a:t>
            </a:r>
            <a:r>
              <a:rPr lang="en-US" sz="1350" b="1">
                <a:solidFill>
                  <a:srgbClr val="FFFFFF"/>
                </a:solidFill>
                <a:latin typeface="Source Sans 3 Bold" pitchFamily="34" charset="0"/>
                <a:ea typeface="Source Sans 3 Bold" pitchFamily="34" charset="-122"/>
                <a:cs typeface="Source Sans 3 Bold" pitchFamily="34" charset="-120"/>
              </a:rPr>
              <a:t>validated tools</a:t>
            </a:r>
            <a:r>
              <a:rPr lang="en-US" sz="1350">
                <a:solidFill>
                  <a:srgbClr val="FFFFFF"/>
                </a:solidFill>
                <a:latin typeface="Source Sans 3" pitchFamily="34" charset="0"/>
                <a:ea typeface="Source Sans 3" pitchFamily="34" charset="-122"/>
                <a:cs typeface="Source Sans 3" pitchFamily="34" charset="-120"/>
              </a:rPr>
              <a:t> — not reflexive labs — to guide decisions</a:t>
            </a:r>
            <a:endParaRPr lang="en-US" sz="1350"/>
          </a:p>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Drives both workup intensity and </a:t>
            </a:r>
            <a:r>
              <a:rPr lang="en-US" sz="1350" b="1">
                <a:solidFill>
                  <a:srgbClr val="FFFFFF"/>
                </a:solidFill>
                <a:latin typeface="Source Sans 3 Bold" pitchFamily="34" charset="0"/>
                <a:ea typeface="Source Sans 3 Bold" pitchFamily="34" charset="-122"/>
                <a:cs typeface="Source Sans 3 Bold" pitchFamily="34" charset="-120"/>
              </a:rPr>
              <a:t>disposition planning</a:t>
            </a:r>
            <a:endParaRPr lang="en-US" sz="1350"/>
          </a:p>
        </p:txBody>
      </p:sp>
      <p:sp>
        <p:nvSpPr>
          <p:cNvPr id="9" name="Shape 7"/>
          <p:cNvSpPr/>
          <p:nvPr/>
        </p:nvSpPr>
        <p:spPr>
          <a:xfrm>
            <a:off x="8011416" y="2338388"/>
            <a:ext cx="3482193" cy="3043535"/>
          </a:xfrm>
          <a:prstGeom prst="roundRect">
            <a:avLst>
              <a:gd name="adj" fmla="val 860"/>
            </a:avLst>
          </a:prstGeom>
          <a:solidFill>
            <a:srgbClr val="444752"/>
          </a:solidFill>
          <a:ln/>
        </p:spPr>
      </p:sp>
      <p:sp>
        <p:nvSpPr>
          <p:cNvPr id="10" name="Text 8"/>
          <p:cNvSpPr/>
          <p:nvPr/>
        </p:nvSpPr>
        <p:spPr>
          <a:xfrm>
            <a:off x="8185937" y="2512913"/>
            <a:ext cx="3133151"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3. Admission Is Not Always Required</a:t>
            </a:r>
            <a:endParaRPr lang="en-US" sz="1600"/>
          </a:p>
        </p:txBody>
      </p:sp>
      <p:sp>
        <p:nvSpPr>
          <p:cNvPr id="11" name="Text 9"/>
          <p:cNvSpPr/>
          <p:nvPr/>
        </p:nvSpPr>
        <p:spPr>
          <a:xfrm>
            <a:off x="8185937" y="3130947"/>
            <a:ext cx="3133151" cy="2076450"/>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Well-appearing infants </a:t>
            </a:r>
            <a:r>
              <a:rPr lang="en-US" sz="1350" b="1">
                <a:solidFill>
                  <a:srgbClr val="FFFFFF"/>
                </a:solidFill>
                <a:latin typeface="Source Sans 3 Bold" pitchFamily="34" charset="0"/>
                <a:ea typeface="Source Sans 3 Bold" pitchFamily="34" charset="-122"/>
                <a:cs typeface="Source Sans 3 Bold" pitchFamily="34" charset="-120"/>
              </a:rPr>
              <a:t>29–60 days</a:t>
            </a:r>
            <a:r>
              <a:rPr lang="en-US" sz="1350">
                <a:solidFill>
                  <a:srgbClr val="FFFFFF"/>
                </a:solidFill>
                <a:latin typeface="Source Sans 3" pitchFamily="34" charset="0"/>
                <a:ea typeface="Source Sans 3" pitchFamily="34" charset="-122"/>
                <a:cs typeface="Source Sans 3" pitchFamily="34" charset="-120"/>
              </a:rPr>
              <a:t> meeting low-risk criteria may be managed at home</a:t>
            </a:r>
            <a:endParaRPr lang="en-US" sz="1350"/>
          </a:p>
          <a:p>
            <a:pPr marL="274320" indent="-274320" algn="l">
              <a:lnSpc>
                <a:spcPct val="133000"/>
              </a:lnSpc>
              <a:buSzPct val="100000"/>
              <a:buChar char="•"/>
            </a:pPr>
            <a:r>
              <a:rPr lang="en-US" sz="1350">
                <a:solidFill>
                  <a:srgbClr val="FFFFFF"/>
                </a:solidFill>
                <a:latin typeface="Source Sans 3" pitchFamily="34" charset="0"/>
                <a:ea typeface="Source Sans 3" pitchFamily="34" charset="-122"/>
                <a:cs typeface="Source Sans 3" pitchFamily="34" charset="-120"/>
              </a:rPr>
              <a:t>Per </a:t>
            </a:r>
            <a:r>
              <a:rPr lang="en-US" sz="1350" b="1">
                <a:solidFill>
                  <a:srgbClr val="FFFFFF"/>
                </a:solidFill>
                <a:latin typeface="Source Sans 3 Bold" pitchFamily="34" charset="0"/>
                <a:ea typeface="Source Sans 3 Bold" pitchFamily="34" charset="-122"/>
                <a:cs typeface="Source Sans 3 Bold" pitchFamily="34" charset="-120"/>
              </a:rPr>
              <a:t>2021 AAP guidelines</a:t>
            </a:r>
            <a:r>
              <a:rPr lang="en-US" sz="1350">
                <a:solidFill>
                  <a:srgbClr val="FFFFFF"/>
                </a:solidFill>
                <a:latin typeface="Source Sans 3" pitchFamily="34" charset="0"/>
                <a:ea typeface="Source Sans 3" pitchFamily="34" charset="-122"/>
                <a:cs typeface="Source Sans 3" pitchFamily="34" charset="-120"/>
              </a:rPr>
              <a:t> — outpatient follow-up with return precautions</a:t>
            </a:r>
            <a:endParaRPr lang="en-US" sz="1350"/>
          </a:p>
          <a:p>
            <a:pPr marL="274320" indent="-274320" algn="l">
              <a:lnSpc>
                <a:spcPct val="133000"/>
              </a:lnSpc>
              <a:buSzPct val="100000"/>
              <a:buChar char="•"/>
            </a:pPr>
            <a:r>
              <a:rPr lang="en-US" sz="1350" b="1">
                <a:solidFill>
                  <a:srgbClr val="FFFFFF"/>
                </a:solidFill>
                <a:latin typeface="Source Sans 3 Bold" pitchFamily="34" charset="0"/>
                <a:ea typeface="Source Sans 3 Bold" pitchFamily="34" charset="-122"/>
                <a:cs typeface="Source Sans 3 Bold" pitchFamily="34" charset="-120"/>
              </a:rPr>
              <a:t>Neonates always</a:t>
            </a:r>
            <a:r>
              <a:rPr lang="en-US" sz="1350">
                <a:solidFill>
                  <a:srgbClr val="FFFFFF"/>
                </a:solidFill>
                <a:latin typeface="Source Sans 3" pitchFamily="34" charset="0"/>
                <a:ea typeface="Source Sans 3" pitchFamily="34" charset="-122"/>
                <a:cs typeface="Source Sans 3" pitchFamily="34" charset="-120"/>
              </a:rPr>
              <a:t> warrant full evaluation and hospitalization</a:t>
            </a:r>
            <a:endParaRPr lang="en-US" sz="135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5" name="Text 2"/>
          <p:cNvSpPr/>
          <p:nvPr/>
        </p:nvSpPr>
        <p:spPr>
          <a:xfrm>
            <a:off x="521802" y="1025346"/>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a:solidFill>
                  <a:srgbClr val="FFFFFF"/>
                </a:solidFill>
                <a:latin typeface="Lora" pitchFamily="34" charset="0"/>
                <a:ea typeface="Lora" pitchFamily="34" charset="-122"/>
                <a:cs typeface="Lora" pitchFamily="34" charset="-120"/>
              </a:rPr>
              <a:t>Children 3–36 Months: Targeted Evaluation</a:t>
            </a:r>
            <a:endParaRPr lang="en-US" sz="3200"/>
          </a:p>
        </p:txBody>
      </p:sp>
      <p:sp>
        <p:nvSpPr>
          <p:cNvPr id="6" name="Text 3"/>
          <p:cNvSpPr/>
          <p:nvPr/>
        </p:nvSpPr>
        <p:spPr>
          <a:xfrm>
            <a:off x="698086" y="2353408"/>
            <a:ext cx="6223638" cy="2048843"/>
          </a:xfrm>
          <a:prstGeom prst="rect">
            <a:avLst/>
          </a:prstGeom>
          <a:noFill/>
          <a:ln/>
        </p:spPr>
        <p:txBody>
          <a:bodyPr wrap="square" lIns="0" tIns="0" rIns="0" bIns="0" rtlCol="0" anchor="t">
            <a:noAutofit/>
          </a:bodyPr>
          <a:lstStyle/>
          <a:p>
            <a:pPr marL="285750" indent="-285750">
              <a:lnSpc>
                <a:spcPct val="133000"/>
              </a:lnSpc>
              <a:buFont typeface="Arial"/>
              <a:buChar char="•"/>
            </a:pPr>
            <a:r>
              <a:rPr lang="en-US" b="1" dirty="0">
                <a:solidFill>
                  <a:srgbClr val="FFFFFF"/>
                </a:solidFill>
                <a:latin typeface="Source Sans 3 Bold"/>
                <a:ea typeface="Source Sans 3 Bold" pitchFamily="34" charset="-122"/>
                <a:cs typeface="Source Sans 3 Bold" pitchFamily="34" charset="-120"/>
              </a:rPr>
              <a:t>UTI is the most common SBI</a:t>
            </a:r>
            <a:r>
              <a:rPr lang="en-US" b="1" dirty="0">
                <a:solidFill>
                  <a:srgbClr val="FFFFFF"/>
                </a:solidFill>
                <a:latin typeface="Source Sans 3"/>
                <a:ea typeface="Source Sans 3" pitchFamily="34" charset="-122"/>
                <a:cs typeface="Source Sans 3" pitchFamily="34" charset="-120"/>
              </a:rPr>
              <a:t> </a:t>
            </a:r>
            <a:r>
              <a:rPr lang="en-US" dirty="0">
                <a:solidFill>
                  <a:srgbClr val="FFFFFF"/>
                </a:solidFill>
                <a:latin typeface="Source Sans 3"/>
                <a:ea typeface="Source Sans 3" pitchFamily="34" charset="-122"/>
                <a:cs typeface="Source Sans 3" pitchFamily="34" charset="-120"/>
              </a:rPr>
              <a:t>in this age group (predominant organism: </a:t>
            </a:r>
            <a:r>
              <a:rPr lang="en-US" i="1" dirty="0">
                <a:solidFill>
                  <a:srgbClr val="FFFFFF"/>
                </a:solidFill>
                <a:latin typeface="Source Sans 3"/>
                <a:ea typeface="Source Sans 3" pitchFamily="34" charset="-122"/>
                <a:cs typeface="Source Sans 3" pitchFamily="34" charset="-120"/>
              </a:rPr>
              <a:t>E. coli</a:t>
            </a:r>
            <a:r>
              <a:rPr lang="en-US" dirty="0">
                <a:solidFill>
                  <a:srgbClr val="FFFFFF"/>
                </a:solidFill>
                <a:latin typeface="Source Sans 3"/>
                <a:ea typeface="Source Sans 3" pitchFamily="34" charset="-122"/>
                <a:cs typeface="Source Sans 3" pitchFamily="34" charset="-120"/>
              </a:rPr>
              <a:t>). </a:t>
            </a:r>
            <a:endParaRPr lang="en-US">
              <a:solidFill>
                <a:srgbClr val="000000"/>
              </a:solidFill>
              <a:latin typeface="Source Sans 3"/>
              <a:ea typeface="Calibri"/>
              <a:cs typeface="Calibri"/>
            </a:endParaRPr>
          </a:p>
          <a:p>
            <a:pPr marL="285750" indent="-285750">
              <a:lnSpc>
                <a:spcPct val="133000"/>
              </a:lnSpc>
              <a:buFont typeface="Arial"/>
              <a:buChar char="•"/>
            </a:pPr>
            <a:r>
              <a:rPr lang="en-US" dirty="0">
                <a:solidFill>
                  <a:srgbClr val="FFFFFF"/>
                </a:solidFill>
                <a:latin typeface="Source Sans 3"/>
                <a:ea typeface="Source Sans 3" pitchFamily="34" charset="-122"/>
                <a:cs typeface="Source Sans 3" pitchFamily="34" charset="-120"/>
              </a:rPr>
              <a:t>Urinalysis and urine culture are indicated for any unexplained fever (Cooper et al., </a:t>
            </a:r>
            <a:r>
              <a:rPr lang="en-US" i="1" dirty="0">
                <a:solidFill>
                  <a:srgbClr val="FFFFFF"/>
                </a:solidFill>
                <a:latin typeface="Source Sans 3"/>
                <a:ea typeface="Source Sans 3" pitchFamily="34" charset="-122"/>
                <a:cs typeface="Source Sans 3" pitchFamily="34" charset="-120"/>
              </a:rPr>
              <a:t>ACR</a:t>
            </a:r>
            <a:r>
              <a:rPr lang="en-US" dirty="0">
                <a:solidFill>
                  <a:srgbClr val="FFFFFF"/>
                </a:solidFill>
                <a:latin typeface="Source Sans 3"/>
                <a:ea typeface="Source Sans 3" pitchFamily="34" charset="-122"/>
                <a:cs typeface="Source Sans 3" pitchFamily="34" charset="-120"/>
              </a:rPr>
              <a:t>, 2025; ACEP, 2016).</a:t>
            </a:r>
            <a:endParaRPr lang="en-US">
              <a:latin typeface="Source Sans 3"/>
              <a:ea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4">
            <a:extLst>
              <a:ext uri="{FF2B5EF4-FFF2-40B4-BE49-F238E27FC236}">
                <a16:creationId xmlns:a16="http://schemas.microsoft.com/office/drawing/2014/main" id="{F49D47B7-458D-A0F3-F29A-E23C1B7F441B}"/>
              </a:ext>
            </a:extLst>
          </p:cNvPr>
          <p:cNvSpPr/>
          <p:nvPr/>
        </p:nvSpPr>
        <p:spPr>
          <a:xfrm>
            <a:off x="806130" y="1715515"/>
            <a:ext cx="8059171" cy="3974231"/>
          </a:xfrm>
          <a:prstGeom prst="rect">
            <a:avLst/>
          </a:prstGeom>
          <a:noFill/>
          <a:ln/>
        </p:spPr>
        <p:txBody>
          <a:bodyPr wrap="square" lIns="0" tIns="0" rIns="0" bIns="0" rtlCol="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4320" indent="-274320">
              <a:lnSpc>
                <a:spcPct val="133000"/>
              </a:lnSpc>
              <a:buSzPct val="100000"/>
              <a:buChar char="•"/>
            </a:pPr>
            <a:r>
              <a:rPr lang="en-US" b="1" u="sng" dirty="0">
                <a:solidFill>
                  <a:srgbClr val="FFFFFF"/>
                </a:solidFill>
                <a:latin typeface="Source Sans 3 Bold"/>
                <a:ea typeface="Source Sans 3 Bold" pitchFamily="34" charset="-122"/>
                <a:cs typeface="Source Sans 3 Bold" pitchFamily="34" charset="-120"/>
              </a:rPr>
              <a:t>Chest radiography:</a:t>
            </a:r>
            <a:r>
              <a:rPr lang="en-US" dirty="0">
                <a:solidFill>
                  <a:srgbClr val="FFFFFF"/>
                </a:solidFill>
                <a:latin typeface="Source Sans 3"/>
                <a:ea typeface="Source Sans 3" pitchFamily="34" charset="-122"/>
                <a:cs typeface="Source Sans 3" pitchFamily="34" charset="-120"/>
              </a:rPr>
              <a:t> </a:t>
            </a:r>
            <a:endParaRPr lang="en-US">
              <a:solidFill>
                <a:srgbClr val="000000"/>
              </a:solidFill>
              <a:latin typeface="Source Sans 3"/>
              <a:ea typeface="Calibri" panose="020F0502020204030204"/>
              <a:cs typeface="Calibri" panose="020F0502020204030204"/>
            </a:endParaRPr>
          </a:p>
          <a:p>
            <a:pPr marL="731520" lvl="1" indent="-274320" algn="l">
              <a:lnSpc>
                <a:spcPct val="133000"/>
              </a:lnSpc>
              <a:buSzPct val="100000"/>
              <a:buFont typeface="Courier New"/>
              <a:buChar char="o"/>
            </a:pPr>
            <a:r>
              <a:rPr lang="en-US" dirty="0">
                <a:solidFill>
                  <a:srgbClr val="FFFFFF"/>
                </a:solidFill>
                <a:latin typeface="Source Sans 3"/>
                <a:ea typeface="Source Sans 3" pitchFamily="34" charset="-122"/>
                <a:cs typeface="Source Sans 3" pitchFamily="34" charset="-120"/>
              </a:rPr>
              <a:t>Rarely needed &gt;28 days without respiratory localizing signs; reserve for tachypnea, hypoxia, or high suspicion for occult pneumonia</a:t>
            </a:r>
            <a:endParaRPr lang="en-US">
              <a:latin typeface="Source Sans 3"/>
              <a:ea typeface="Calibri"/>
              <a:cs typeface="Calibri"/>
            </a:endParaRPr>
          </a:p>
          <a:p>
            <a:pPr marL="274320" indent="-274320">
              <a:lnSpc>
                <a:spcPct val="133000"/>
              </a:lnSpc>
              <a:buSzPct val="100000"/>
              <a:buChar char="•"/>
            </a:pPr>
            <a:r>
              <a:rPr lang="en-US" b="1" u="sng" dirty="0">
                <a:solidFill>
                  <a:srgbClr val="FFFFFF"/>
                </a:solidFill>
                <a:latin typeface="Source Sans 3 Bold"/>
                <a:ea typeface="Source Sans 3 Bold" pitchFamily="34" charset="-122"/>
                <a:cs typeface="Source Sans 3 Bold" pitchFamily="34" charset="-120"/>
              </a:rPr>
              <a:t>LP</a:t>
            </a:r>
            <a:r>
              <a:rPr lang="en-US" b="1" dirty="0">
                <a:solidFill>
                  <a:srgbClr val="FFFFFF"/>
                </a:solidFill>
                <a:latin typeface="Source Sans 3 Bold"/>
                <a:ea typeface="Source Sans 3 Bold" pitchFamily="34" charset="-122"/>
                <a:cs typeface="Source Sans 3 Bold" pitchFamily="34" charset="-120"/>
              </a:rPr>
              <a:t>:</a:t>
            </a:r>
            <a:r>
              <a:rPr lang="en-US" dirty="0">
                <a:solidFill>
                  <a:srgbClr val="FFFFFF"/>
                </a:solidFill>
                <a:latin typeface="Source Sans 3"/>
                <a:ea typeface="Source Sans 3" pitchFamily="34" charset="-122"/>
                <a:cs typeface="Source Sans 3" pitchFamily="34" charset="-120"/>
              </a:rPr>
              <a:t> </a:t>
            </a:r>
            <a:endParaRPr lang="en-US">
              <a:solidFill>
                <a:srgbClr val="000000"/>
              </a:solidFill>
              <a:latin typeface="Source Sans 3"/>
              <a:ea typeface="Calibri" panose="020F0502020204030204"/>
              <a:cs typeface="Calibri" panose="020F0502020204030204"/>
            </a:endParaRPr>
          </a:p>
          <a:p>
            <a:pPr marL="731520" lvl="1" indent="-274320" algn="l">
              <a:lnSpc>
                <a:spcPct val="133000"/>
              </a:lnSpc>
              <a:buSzPct val="100000"/>
              <a:buFont typeface="Courier New"/>
              <a:buChar char="o"/>
            </a:pPr>
            <a:r>
              <a:rPr lang="en-US" dirty="0">
                <a:solidFill>
                  <a:srgbClr val="FFFFFF"/>
                </a:solidFill>
                <a:latin typeface="Source Sans 3"/>
                <a:ea typeface="Source Sans 3" pitchFamily="34" charset="-122"/>
                <a:cs typeface="Source Sans 3" pitchFamily="34" charset="-120"/>
              </a:rPr>
              <a:t>Not routine in children &gt;3 months without </a:t>
            </a:r>
            <a:r>
              <a:rPr lang="en-US" dirty="0" err="1">
                <a:solidFill>
                  <a:srgbClr val="FFFFFF"/>
                </a:solidFill>
                <a:latin typeface="Source Sans 3"/>
                <a:ea typeface="Source Sans 3" pitchFamily="34" charset="-122"/>
                <a:cs typeface="Source Sans 3" pitchFamily="34" charset="-120"/>
              </a:rPr>
              <a:t>meningismus</a:t>
            </a:r>
            <a:r>
              <a:rPr lang="en-US" dirty="0">
                <a:solidFill>
                  <a:srgbClr val="FFFFFF"/>
                </a:solidFill>
                <a:latin typeface="Source Sans 3"/>
                <a:ea typeface="Source Sans 3" pitchFamily="34" charset="-122"/>
                <a:cs typeface="Source Sans 3" pitchFamily="34" charset="-120"/>
              </a:rPr>
              <a:t> or localizing signs</a:t>
            </a:r>
            <a:endParaRPr lang="en-US">
              <a:latin typeface="Source Sans 3"/>
              <a:ea typeface="Calibri"/>
              <a:cs typeface="Calibri"/>
            </a:endParaRPr>
          </a:p>
          <a:p>
            <a:pPr marL="274320" indent="-274320">
              <a:lnSpc>
                <a:spcPct val="133000"/>
              </a:lnSpc>
              <a:buSzPct val="100000"/>
              <a:buChar char="•"/>
            </a:pPr>
            <a:r>
              <a:rPr lang="en-US" b="1" u="sng" dirty="0">
                <a:solidFill>
                  <a:srgbClr val="FFFFFF"/>
                </a:solidFill>
                <a:latin typeface="Source Sans 3 Bold"/>
                <a:ea typeface="Source Sans 3 Bold" pitchFamily="34" charset="-122"/>
                <a:cs typeface="Source Sans 3 Bold" pitchFamily="34" charset="-120"/>
              </a:rPr>
              <a:t>Rapid viral testing:</a:t>
            </a:r>
            <a:r>
              <a:rPr lang="en-US" dirty="0">
                <a:solidFill>
                  <a:srgbClr val="FFFFFF"/>
                </a:solidFill>
                <a:latin typeface="Source Sans 3"/>
                <a:ea typeface="Source Sans 3" pitchFamily="34" charset="-122"/>
                <a:cs typeface="Source Sans 3" pitchFamily="34" charset="-120"/>
              </a:rPr>
              <a:t> </a:t>
            </a:r>
            <a:endParaRPr lang="en-US">
              <a:solidFill>
                <a:srgbClr val="000000"/>
              </a:solidFill>
              <a:latin typeface="Source Sans 3"/>
              <a:ea typeface="Calibri" panose="020F0502020204030204"/>
              <a:cs typeface="Calibri" panose="020F0502020204030204"/>
            </a:endParaRPr>
          </a:p>
          <a:p>
            <a:pPr marL="731520" lvl="1" indent="-274320" algn="l">
              <a:lnSpc>
                <a:spcPct val="133000"/>
              </a:lnSpc>
              <a:buSzPct val="100000"/>
              <a:buFont typeface="Courier New"/>
              <a:buChar char="o"/>
            </a:pPr>
            <a:r>
              <a:rPr lang="en-US" dirty="0">
                <a:solidFill>
                  <a:srgbClr val="FFFFFF"/>
                </a:solidFill>
                <a:latin typeface="Source Sans 3"/>
                <a:ea typeface="Source Sans 3" pitchFamily="34" charset="-122"/>
                <a:cs typeface="Source Sans 3" pitchFamily="34" charset="-120"/>
              </a:rPr>
              <a:t>Influenza, COVID-19, RSV when seasonally circulating — a positive result changes management significantly</a:t>
            </a:r>
            <a:endParaRPr lang="en-US">
              <a:latin typeface="Source Sans 3"/>
              <a:ea typeface="Calibri"/>
              <a:cs typeface="Calibri"/>
            </a:endParaRPr>
          </a:p>
          <a:p>
            <a:pPr marL="274320" indent="-274320">
              <a:lnSpc>
                <a:spcPct val="133000"/>
              </a:lnSpc>
              <a:buSzPct val="100000"/>
              <a:buChar char="•"/>
            </a:pPr>
            <a:r>
              <a:rPr lang="en-US" b="1" dirty="0">
                <a:solidFill>
                  <a:srgbClr val="FFFFFF"/>
                </a:solidFill>
                <a:latin typeface="Source Sans 3 Bold"/>
                <a:ea typeface="Source Sans 3 Bold" pitchFamily="34" charset="-122"/>
                <a:cs typeface="Source Sans 3 Bold" pitchFamily="34" charset="-120"/>
              </a:rPr>
              <a:t>Low-risk, well-appearing:</a:t>
            </a:r>
            <a:r>
              <a:rPr lang="en-US" dirty="0">
                <a:solidFill>
                  <a:srgbClr val="FFFFFF"/>
                </a:solidFill>
                <a:latin typeface="Source Sans 3"/>
                <a:ea typeface="Source Sans 3" pitchFamily="34" charset="-122"/>
                <a:cs typeface="Source Sans 3" pitchFamily="34" charset="-120"/>
              </a:rPr>
              <a:t> </a:t>
            </a:r>
            <a:endParaRPr lang="en-US">
              <a:solidFill>
                <a:srgbClr val="000000"/>
              </a:solidFill>
              <a:latin typeface="Source Sans 3"/>
              <a:ea typeface="Calibri" panose="020F0502020204030204"/>
              <a:cs typeface="Calibri" panose="020F0502020204030204"/>
            </a:endParaRPr>
          </a:p>
          <a:p>
            <a:pPr marL="731520" lvl="1" indent="-274320" algn="l">
              <a:lnSpc>
                <a:spcPct val="133000"/>
              </a:lnSpc>
              <a:buSzPct val="100000"/>
              <a:buFont typeface="Courier New"/>
              <a:buChar char="o"/>
            </a:pPr>
            <a:r>
              <a:rPr lang="en-US" dirty="0">
                <a:solidFill>
                  <a:srgbClr val="FFFFFF"/>
                </a:solidFill>
                <a:latin typeface="Source Sans 3"/>
                <a:ea typeface="Source Sans 3" pitchFamily="34" charset="-122"/>
                <a:cs typeface="Source Sans 3" pitchFamily="34" charset="-120"/>
              </a:rPr>
              <a:t>Close outpatient monitoring with clear return precautions is safe and appropriate</a:t>
            </a:r>
            <a:endParaRPr lang="en-US">
              <a:latin typeface="Source Sans 3"/>
              <a:ea typeface="Calibri"/>
              <a:cs typeface="Calibri"/>
            </a:endParaRPr>
          </a:p>
        </p:txBody>
      </p:sp>
      <p:sp>
        <p:nvSpPr>
          <p:cNvPr id="3" name="TextBox 2">
            <a:extLst>
              <a:ext uri="{FF2B5EF4-FFF2-40B4-BE49-F238E27FC236}">
                <a16:creationId xmlns:a16="http://schemas.microsoft.com/office/drawing/2014/main" id="{13236516-D238-8CAD-6943-912F296A4DA8}"/>
              </a:ext>
            </a:extLst>
          </p:cNvPr>
          <p:cNvSpPr txBox="1"/>
          <p:nvPr/>
        </p:nvSpPr>
        <p:spPr>
          <a:xfrm>
            <a:off x="807493" y="244522"/>
            <a:ext cx="609600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0" i="0" u="none" strike="noStrike" baseline="0">
                <a:solidFill>
                  <a:srgbClr val="FFFFFF"/>
                </a:solidFill>
                <a:latin typeface="Lora"/>
                <a:ea typeface="Segoe UI"/>
                <a:cs typeface="Segoe UI"/>
              </a:rPr>
              <a:t>Children 3–36 Months: Targeted Evaluation</a:t>
            </a:r>
            <a:r>
              <a:rPr sz="3200" b="0" i="0">
                <a:solidFill>
                  <a:srgbClr val="000000"/>
                </a:solidFill>
                <a:latin typeface="Lora"/>
                <a:ea typeface="Lora"/>
                <a:cs typeface="Lora"/>
              </a:rPr>
              <a:t>​</a:t>
            </a:r>
            <a:endParaRPr lang="en-US"/>
          </a:p>
          <a:p>
            <a:pPr algn="ctr"/>
            <a:endParaRPr lang="en-US"/>
          </a:p>
        </p:txBody>
      </p:sp>
    </p:spTree>
    <p:extLst>
      <p:ext uri="{BB962C8B-B14F-4D97-AF65-F5344CB8AC3E}">
        <p14:creationId xmlns:p14="http://schemas.microsoft.com/office/powerpoint/2010/main" val="221207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5" name="Text 2"/>
          <p:cNvSpPr/>
          <p:nvPr/>
        </p:nvSpPr>
        <p:spPr>
          <a:xfrm>
            <a:off x="698086" y="691393"/>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a:solidFill>
                  <a:srgbClr val="FFFFFF"/>
                </a:solidFill>
                <a:latin typeface="Lora" pitchFamily="34" charset="0"/>
                <a:ea typeface="Lora" pitchFamily="34" charset="-122"/>
                <a:cs typeface="Lora" pitchFamily="34" charset="-120"/>
              </a:rPr>
              <a:t>Older Children &amp; Special Scenarios</a:t>
            </a:r>
            <a:endParaRPr lang="en-US" sz="3200"/>
          </a:p>
        </p:txBody>
      </p:sp>
      <p:sp>
        <p:nvSpPr>
          <p:cNvPr id="7" name="Text 4"/>
          <p:cNvSpPr/>
          <p:nvPr/>
        </p:nvSpPr>
        <p:spPr>
          <a:xfrm>
            <a:off x="612833" y="2246575"/>
            <a:ext cx="6223638" cy="1064371"/>
          </a:xfrm>
          <a:prstGeom prst="rect">
            <a:avLst/>
          </a:prstGeom>
          <a:noFill/>
          <a:ln/>
        </p:spPr>
        <p:txBody>
          <a:bodyPr wrap="square" lIns="0" tIns="0" rIns="0" bIns="0" rtlCol="0" anchor="t">
            <a:noAutofit/>
          </a:bodyPr>
          <a:lstStyle/>
          <a:p>
            <a:pPr>
              <a:lnSpc>
                <a:spcPct val="133000"/>
              </a:lnSpc>
            </a:pPr>
            <a:r>
              <a:rPr lang="en-US" dirty="0">
                <a:solidFill>
                  <a:srgbClr val="FFFFFF"/>
                </a:solidFill>
                <a:latin typeface="Calibri"/>
                <a:ea typeface="Calibri"/>
                <a:cs typeface="Calibri"/>
              </a:rPr>
              <a:t>Localize the source through history and physical exam first.</a:t>
            </a:r>
            <a:endParaRPr lang="en-US">
              <a:solidFill>
                <a:srgbClr val="000000"/>
              </a:solidFill>
              <a:latin typeface="Calibri"/>
              <a:ea typeface="Calibri"/>
              <a:cs typeface="Calibri"/>
            </a:endParaRPr>
          </a:p>
          <a:p>
            <a:pPr>
              <a:lnSpc>
                <a:spcPct val="133000"/>
              </a:lnSpc>
            </a:pPr>
            <a:r>
              <a:rPr lang="en-US" dirty="0">
                <a:solidFill>
                  <a:srgbClr val="FFFFFF"/>
                </a:solidFill>
                <a:latin typeface="Calibri"/>
                <a:ea typeface="Calibri"/>
                <a:cs typeface="Calibri"/>
              </a:rPr>
              <a:t> Imaging and laboratory evaluation should be symptom-directed rather than reflexive.</a:t>
            </a:r>
            <a:endParaRPr lang="en-US">
              <a:latin typeface="Calibri"/>
              <a:ea typeface="Calibri"/>
              <a:cs typeface="Calibri"/>
            </a:endParaRPr>
          </a:p>
        </p:txBody>
      </p:sp>
      <p:sp>
        <p:nvSpPr>
          <p:cNvPr id="8" name="Text 5"/>
          <p:cNvSpPr/>
          <p:nvPr/>
        </p:nvSpPr>
        <p:spPr>
          <a:xfrm>
            <a:off x="612788" y="3711938"/>
            <a:ext cx="6223638" cy="256679"/>
          </a:xfrm>
          <a:prstGeom prst="rect">
            <a:avLst/>
          </a:prstGeom>
          <a:noFill/>
          <a:ln/>
        </p:spPr>
        <p:txBody>
          <a:bodyPr wrap="none" lIns="0" tIns="0" rIns="0" bIns="0" rtlCol="0" anchor="t"/>
          <a:lstStyle/>
          <a:p>
            <a:pPr marL="0" indent="0" algn="l">
              <a:lnSpc>
                <a:spcPct val="104000"/>
              </a:lnSpc>
              <a:buNone/>
            </a:pPr>
            <a:r>
              <a:rPr lang="en-US" dirty="0">
                <a:solidFill>
                  <a:srgbClr val="FFFFFF"/>
                </a:solidFill>
                <a:latin typeface="Calibri"/>
                <a:ea typeface="Calibri"/>
                <a:cs typeface="Calibri"/>
              </a:rPr>
              <a:t>Consider FUO Workup When:</a:t>
            </a:r>
            <a:endParaRPr lang="en-US">
              <a:latin typeface="Calibri"/>
              <a:ea typeface="Calibri"/>
              <a:cs typeface="Calibri"/>
            </a:endParaRPr>
          </a:p>
        </p:txBody>
      </p:sp>
      <p:sp>
        <p:nvSpPr>
          <p:cNvPr id="9" name="Text 6"/>
          <p:cNvSpPr/>
          <p:nvPr/>
        </p:nvSpPr>
        <p:spPr>
          <a:xfrm>
            <a:off x="527489" y="4150743"/>
            <a:ext cx="6223638" cy="619423"/>
          </a:xfrm>
          <a:prstGeom prst="rect">
            <a:avLst/>
          </a:prstGeom>
          <a:noFill/>
          <a:ln/>
        </p:spPr>
        <p:txBody>
          <a:bodyPr wrap="square" lIns="0" tIns="0" rIns="0" bIns="0" rtlCol="0" anchor="t">
            <a:noAutofit/>
          </a:bodyPr>
          <a:lstStyle/>
          <a:p>
            <a:pPr marL="274320" indent="-274320" algn="l">
              <a:lnSpc>
                <a:spcPct val="133000"/>
              </a:lnSpc>
              <a:buSzPct val="100000"/>
              <a:buChar char="•"/>
            </a:pPr>
            <a:r>
              <a:rPr lang="en-US" sz="1600" dirty="0">
                <a:solidFill>
                  <a:srgbClr val="FFFFFF"/>
                </a:solidFill>
                <a:latin typeface="Source Sans 3"/>
                <a:ea typeface="Source Sans 3" pitchFamily="34" charset="-122"/>
                <a:cs typeface="Source Sans 3" pitchFamily="34" charset="-120"/>
              </a:rPr>
              <a:t>Fever persists &gt;3 weeks without explanation;</a:t>
            </a:r>
            <a:endParaRPr lang="en-US" sz="1600">
              <a:latin typeface="Source Sans 3"/>
              <a:ea typeface="Calibri"/>
              <a:cs typeface="Calibri"/>
            </a:endParaRPr>
          </a:p>
          <a:p>
            <a:pPr marL="274320" indent="-274320" algn="l">
              <a:lnSpc>
                <a:spcPct val="133000"/>
              </a:lnSpc>
              <a:buSzPct val="100000"/>
              <a:buChar char="•"/>
            </a:pPr>
            <a:r>
              <a:rPr lang="en-US" sz="1600" dirty="0">
                <a:solidFill>
                  <a:srgbClr val="FFFFFF"/>
                </a:solidFill>
                <a:latin typeface="Source Sans 3"/>
                <a:ea typeface="Source Sans 3" pitchFamily="34" charset="-122"/>
                <a:cs typeface="Source Sans 3" pitchFamily="34" charset="-120"/>
              </a:rPr>
              <a:t>Recurrent unexplained febrile episodes</a:t>
            </a:r>
            <a:endParaRPr lang="en-US" sz="1600">
              <a:latin typeface="Source Sans 3"/>
              <a:ea typeface="Calibri"/>
              <a:cs typeface="Calibri"/>
            </a:endParaRPr>
          </a:p>
        </p:txBody>
      </p:sp>
      <p:sp>
        <p:nvSpPr>
          <p:cNvPr id="10" name="Shape 7"/>
          <p:cNvSpPr/>
          <p:nvPr/>
        </p:nvSpPr>
        <p:spPr>
          <a:xfrm>
            <a:off x="698086" y="5068879"/>
            <a:ext cx="6223638" cy="1256308"/>
          </a:xfrm>
          <a:prstGeom prst="roundRect">
            <a:avLst>
              <a:gd name="adj" fmla="val 2084"/>
            </a:avLst>
          </a:prstGeom>
          <a:solidFill>
            <a:srgbClr val="450707"/>
          </a:solidFill>
          <a:ln/>
        </p:spPr>
      </p:sp>
      <p:sp>
        <p:nvSpPr>
          <p:cNvPr id="12" name="Text 8"/>
          <p:cNvSpPr/>
          <p:nvPr/>
        </p:nvSpPr>
        <p:spPr>
          <a:xfrm>
            <a:off x="1265305" y="5070872"/>
            <a:ext cx="5481897" cy="837605"/>
          </a:xfrm>
          <a:prstGeom prst="rect">
            <a:avLst/>
          </a:prstGeom>
          <a:noFill/>
          <a:ln/>
        </p:spPr>
        <p:txBody>
          <a:bodyPr wrap="square" lIns="0" tIns="0" rIns="0" bIns="0" rtlCol="0" anchor="t">
            <a:normAutofit/>
          </a:bodyPr>
          <a:lstStyle/>
          <a:p>
            <a:pPr marL="0" indent="0" algn="l">
              <a:lnSpc>
                <a:spcPct val="133000"/>
              </a:lnSpc>
              <a:buNone/>
            </a:pPr>
            <a:r>
              <a:rPr lang="en-US" sz="1350" b="1" dirty="0">
                <a:solidFill>
                  <a:srgbClr val="FFFFFF"/>
                </a:solidFill>
                <a:latin typeface="Source Sans 3 Bold"/>
                <a:ea typeface="Source Sans 3 Bold" pitchFamily="34" charset="-122"/>
                <a:cs typeface="Source Sans 3 Bold" pitchFamily="34" charset="-120"/>
              </a:rPr>
              <a:t>Consider Kawasaki Disease</a:t>
            </a:r>
            <a:r>
              <a:rPr lang="en-US" sz="1350" dirty="0">
                <a:solidFill>
                  <a:srgbClr val="FFFFFF"/>
                </a:solidFill>
                <a:latin typeface="Source Sans 3"/>
                <a:ea typeface="Source Sans 3" pitchFamily="34" charset="-122"/>
                <a:cs typeface="Source Sans 3" pitchFamily="34" charset="-120"/>
              </a:rPr>
              <a:t> — Fever ≥5 days with ≥4 classic features — or incomplete Kawasaki in infants. Do not miss this diagnosis; coronary artery aneurysm is preventable with timely IVIG.</a:t>
            </a:r>
            <a:endParaRPr lang="en-US" sz="1350" dirty="0">
              <a:latin typeface="Source Sans 3"/>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AB6F20-0FC0-BF02-2993-2629A6358803}"/>
              </a:ext>
            </a:extLst>
          </p:cNvPr>
          <p:cNvSpPr txBox="1"/>
          <p:nvPr/>
        </p:nvSpPr>
        <p:spPr>
          <a:xfrm>
            <a:off x="1755648" y="1709928"/>
            <a:ext cx="741273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150000"/>
              </a:lnSpc>
              <a:buFont typeface=""/>
              <a:buAutoNum type="arabicPeriod"/>
            </a:pPr>
            <a:r>
              <a:rPr lang="en-US" sz="2400" b="1" i="0" u="none" strike="noStrike" baseline="0" dirty="0">
                <a:solidFill>
                  <a:srgbClr val="FFFFFF"/>
                </a:solidFill>
                <a:latin typeface="Avenir Next LT Pro"/>
                <a:ea typeface="Arial"/>
                <a:cs typeface="Arial"/>
              </a:rPr>
              <a:t>Fever of Unknown Origin (FUO): </a:t>
            </a:r>
            <a:r>
              <a:rPr lang="en-US" sz="2400" b="0" i="0" dirty="0">
                <a:solidFill>
                  <a:srgbClr val="FFFFFF"/>
                </a:solidFill>
                <a:latin typeface="Avenir Next LT Pro"/>
                <a:ea typeface="Arial"/>
                <a:cs typeface="Arial"/>
              </a:rPr>
              <a:t>​</a:t>
            </a:r>
            <a:endParaRPr lang="en-US" dirty="0">
              <a:solidFill>
                <a:srgbClr val="FFFFFF"/>
              </a:solidFill>
            </a:endParaRPr>
          </a:p>
          <a:p>
            <a:pPr marL="702310" lvl="1" indent="-342900" algn="l" rtl="0">
              <a:lnSpc>
                <a:spcPct val="150000"/>
              </a:lnSpc>
              <a:buFont typeface="Wingdings,sans-serif"/>
              <a:buChar char="q"/>
            </a:pPr>
            <a:r>
              <a:rPr lang="en-US" sz="2400" b="1" i="1" u="none" strike="noStrike" baseline="0" dirty="0">
                <a:solidFill>
                  <a:srgbClr val="FFFFFF"/>
                </a:solidFill>
                <a:latin typeface="Avenir Next LT Pro"/>
                <a:ea typeface="Arial"/>
                <a:cs typeface="Arial"/>
              </a:rPr>
              <a:t>≥ 8 days</a:t>
            </a:r>
            <a:r>
              <a:rPr lang="en-US" sz="2400" b="0" i="1" u="none" strike="noStrike" baseline="0" dirty="0">
                <a:solidFill>
                  <a:srgbClr val="FFFFFF"/>
                </a:solidFill>
                <a:latin typeface="Avenir Next LT Pro"/>
                <a:ea typeface="Arial"/>
                <a:cs typeface="Arial"/>
              </a:rPr>
              <a:t>, daily documented fevers (≥100.4) with no source from history or exam findings</a:t>
            </a:r>
            <a:r>
              <a:rPr lang="en-US" sz="2400" b="0" i="0" dirty="0">
                <a:solidFill>
                  <a:srgbClr val="FFFFFF"/>
                </a:solidFill>
                <a:latin typeface="Avenir Next LT Pro"/>
                <a:ea typeface="Arial"/>
                <a:cs typeface="Arial"/>
              </a:rPr>
              <a:t>​</a:t>
            </a:r>
          </a:p>
          <a:p>
            <a:pPr marL="359410" lvl="1">
              <a:lnSpc>
                <a:spcPct val="150000"/>
              </a:lnSpc>
            </a:pPr>
            <a:endParaRPr lang="en-US" sz="2400" dirty="0">
              <a:solidFill>
                <a:srgbClr val="FFFFFF"/>
              </a:solidFill>
              <a:latin typeface="Avenir Next LT Pro"/>
              <a:ea typeface="Arial"/>
              <a:cs typeface="Arial"/>
            </a:endParaRPr>
          </a:p>
          <a:p>
            <a:pPr marL="359410" lvl="0" indent="-359410" algn="l" rtl="0">
              <a:lnSpc>
                <a:spcPct val="150000"/>
              </a:lnSpc>
              <a:buFont typeface=""/>
              <a:buAutoNum type="arabicPeriod" startAt="2"/>
            </a:pPr>
            <a:r>
              <a:rPr lang="en-US" sz="2400" b="0" i="0" u="none" strike="noStrike" baseline="0" dirty="0">
                <a:solidFill>
                  <a:srgbClr val="FFFFFF"/>
                </a:solidFill>
                <a:latin typeface="Avenir Next LT Pro"/>
                <a:ea typeface="Arial"/>
                <a:cs typeface="Arial"/>
              </a:rPr>
              <a:t>Fever without source (FWS): &lt; 8 days</a:t>
            </a:r>
            <a:r>
              <a:rPr lang="en-US" sz="2400" b="0" i="0" dirty="0">
                <a:solidFill>
                  <a:srgbClr val="FFFFFF"/>
                </a:solidFill>
                <a:latin typeface="Avenir Next LT Pro"/>
                <a:ea typeface="Arial"/>
                <a:cs typeface="Arial"/>
              </a:rPr>
              <a:t>​</a:t>
            </a:r>
          </a:p>
          <a:p>
            <a:pPr algn="ctr"/>
            <a:endParaRPr lang="en-US">
              <a:solidFill>
                <a:srgbClr val="FFFFFF"/>
              </a:solidFill>
            </a:endParaRPr>
          </a:p>
        </p:txBody>
      </p:sp>
      <p:sp>
        <p:nvSpPr>
          <p:cNvPr id="3" name="TextBox 2">
            <a:extLst>
              <a:ext uri="{FF2B5EF4-FFF2-40B4-BE49-F238E27FC236}">
                <a16:creationId xmlns:a16="http://schemas.microsoft.com/office/drawing/2014/main" id="{59408A9A-01C1-61C9-6691-B5C180D82A9B}"/>
              </a:ext>
            </a:extLst>
          </p:cNvPr>
          <p:cNvSpPr txBox="1"/>
          <p:nvPr/>
        </p:nvSpPr>
        <p:spPr>
          <a:xfrm>
            <a:off x="1524000" y="661416"/>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0" i="0" u="none" strike="noStrike" baseline="0" dirty="0">
                <a:latin typeface="Goudy Old Style"/>
              </a:rPr>
              <a:t>Definition</a:t>
            </a:r>
            <a:r>
              <a:rPr lang="en-US" sz="3200" dirty="0">
                <a:latin typeface="Goudy Old Style"/>
              </a:rPr>
              <a:t>:</a:t>
            </a:r>
            <a:endParaRPr lang="en-US">
              <a:ea typeface="Calibri"/>
              <a:cs typeface="Calibri"/>
            </a:endParaRPr>
          </a:p>
          <a:p>
            <a:pPr algn="ctr"/>
            <a:endParaRPr lang="en-US"/>
          </a:p>
        </p:txBody>
      </p:sp>
    </p:spTree>
    <p:extLst>
      <p:ext uri="{BB962C8B-B14F-4D97-AF65-F5344CB8AC3E}">
        <p14:creationId xmlns:p14="http://schemas.microsoft.com/office/powerpoint/2010/main" val="116740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1E025D-78CE-6C8E-5AF8-7759A6BA03CC}"/>
              </a:ext>
            </a:extLst>
          </p:cNvPr>
          <p:cNvSpPr txBox="1"/>
          <p:nvPr/>
        </p:nvSpPr>
        <p:spPr>
          <a:xfrm>
            <a:off x="1682496" y="722376"/>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0" i="0" u="none" strike="noStrike" baseline="0" dirty="0">
                <a:latin typeface="Goudy Old Style"/>
              </a:rPr>
              <a:t>Fever of Unknown Origin </a:t>
            </a:r>
            <a:r>
              <a:rPr sz="3200" b="0" i="0" dirty="0">
                <a:latin typeface="Goudy Old Style"/>
                <a:ea typeface="Goudy Old Style"/>
                <a:cs typeface="Goudy Old Style"/>
              </a:rPr>
              <a:t>​</a:t>
            </a:r>
            <a:endParaRPr lang="en-US">
              <a:ea typeface="Calibri"/>
              <a:cs typeface="Calibri"/>
            </a:endParaRPr>
          </a:p>
          <a:p>
            <a:pPr algn="ctr"/>
            <a:endParaRPr lang="en-US"/>
          </a:p>
        </p:txBody>
      </p:sp>
      <p:sp>
        <p:nvSpPr>
          <p:cNvPr id="3" name="TextBox 2">
            <a:extLst>
              <a:ext uri="{FF2B5EF4-FFF2-40B4-BE49-F238E27FC236}">
                <a16:creationId xmlns:a16="http://schemas.microsoft.com/office/drawing/2014/main" id="{082E17FF-9685-0522-A98E-82DD83886D8E}"/>
              </a:ext>
            </a:extLst>
          </p:cNvPr>
          <p:cNvSpPr txBox="1"/>
          <p:nvPr/>
        </p:nvSpPr>
        <p:spPr>
          <a:xfrm>
            <a:off x="1682496" y="1880616"/>
            <a:ext cx="7620000"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59410" lvl="0" indent="-359410" algn="l" rtl="0">
              <a:lnSpc>
                <a:spcPct val="150000"/>
              </a:lnSpc>
              <a:buFont typeface="Wingdings,sans-serif"/>
              <a:buChar char="q"/>
            </a:pPr>
            <a:r>
              <a:rPr lang="en-US" sz="2000" b="0" i="0" u="none" strike="noStrike" baseline="0" dirty="0">
                <a:latin typeface="Avenir Next LT Pro"/>
                <a:ea typeface="Arial"/>
                <a:cs typeface="Arial"/>
              </a:rPr>
              <a:t>Diagnosis is found: ~50% of the time</a:t>
            </a:r>
            <a:r>
              <a:rPr lang="en-US" sz="2000" b="0" i="0" dirty="0">
                <a:latin typeface="Avenir Next LT Pro"/>
                <a:ea typeface="Arial"/>
                <a:cs typeface="Arial"/>
              </a:rPr>
              <a:t>​</a:t>
            </a:r>
          </a:p>
          <a:p>
            <a:pPr marL="359410" indent="-359410">
              <a:lnSpc>
                <a:spcPct val="150000"/>
              </a:lnSpc>
              <a:buFont typeface="Wingdings,sans-serif"/>
              <a:buChar char="q"/>
            </a:pPr>
            <a:r>
              <a:rPr lang="en-US" sz="2000" b="0" i="0" u="none" strike="noStrike" baseline="0" dirty="0">
                <a:latin typeface="Avenir Next LT Pro"/>
                <a:ea typeface="Arial"/>
                <a:cs typeface="Arial"/>
              </a:rPr>
              <a:t>#</a:t>
            </a:r>
            <a:r>
              <a:rPr lang="en-US" sz="2000" b="1" i="0" u="none" strike="noStrike" baseline="0" dirty="0">
                <a:latin typeface="Avenir Next LT Pro"/>
                <a:ea typeface="Arial"/>
                <a:cs typeface="Arial"/>
              </a:rPr>
              <a:t>1 cause</a:t>
            </a:r>
            <a:r>
              <a:rPr lang="en-US" sz="2000" b="0" i="0" u="none" strike="noStrike" baseline="0" dirty="0">
                <a:latin typeface="Avenir Next LT Pro"/>
                <a:ea typeface="Arial"/>
                <a:cs typeface="Arial"/>
              </a:rPr>
              <a:t>                 </a:t>
            </a:r>
            <a:r>
              <a:rPr lang="en-US" sz="2000" dirty="0">
                <a:latin typeface="Avenir Next LT Pro"/>
                <a:ea typeface="Arial"/>
                <a:cs typeface="Arial"/>
              </a:rPr>
              <a:t> </a:t>
            </a:r>
            <a:r>
              <a:rPr lang="en-US" sz="2000" b="1" i="0" u="none" strike="noStrike" baseline="0" dirty="0">
                <a:latin typeface="Avenir Next LT Pro"/>
                <a:ea typeface="Arial"/>
                <a:cs typeface="Arial"/>
              </a:rPr>
              <a:t>infectious etiology </a:t>
            </a:r>
            <a:r>
              <a:rPr lang="en-US" sz="2000" b="0" i="0" dirty="0">
                <a:latin typeface="Avenir Next LT Pro"/>
                <a:ea typeface="Arial"/>
                <a:cs typeface="Arial"/>
              </a:rPr>
              <a:t>​</a:t>
            </a:r>
          </a:p>
          <a:p>
            <a:pPr marL="359410" lvl="0" indent="-359410" algn="l" rtl="0">
              <a:lnSpc>
                <a:spcPct val="150000"/>
              </a:lnSpc>
              <a:buFont typeface="Wingdings,sans-serif"/>
              <a:buChar char="q"/>
            </a:pPr>
            <a:r>
              <a:rPr lang="en-US" sz="2000" b="0" i="0" u="none" strike="noStrike" baseline="0" dirty="0">
                <a:latin typeface="Avenir Next LT Pro"/>
                <a:ea typeface="Arial"/>
                <a:cs typeface="Arial"/>
              </a:rPr>
              <a:t>Followed by: </a:t>
            </a:r>
            <a:r>
              <a:rPr lang="en-US" sz="2000" b="0" i="0" dirty="0">
                <a:latin typeface="Avenir Next LT Pro"/>
                <a:ea typeface="Arial"/>
                <a:cs typeface="Arial"/>
              </a:rPr>
              <a:t>​</a:t>
            </a:r>
          </a:p>
          <a:p>
            <a:pPr marL="1079500" lvl="2" indent="-359410" algn="l" rtl="0">
              <a:lnSpc>
                <a:spcPct val="150000"/>
              </a:lnSpc>
              <a:buFont typeface="Wingdings,sans-serif"/>
              <a:buChar char="Ø"/>
            </a:pPr>
            <a:r>
              <a:rPr lang="en-US" sz="2000" b="0" i="0" u="none" strike="noStrike" baseline="0" dirty="0">
                <a:latin typeface="Avenir Next LT Pro"/>
                <a:ea typeface="Arial"/>
                <a:cs typeface="Arial"/>
              </a:rPr>
              <a:t>Autoimmune Disorders</a:t>
            </a:r>
            <a:r>
              <a:rPr lang="en-US" sz="2000" b="0" i="0" dirty="0">
                <a:latin typeface="Avenir Next LT Pro"/>
                <a:ea typeface="Arial"/>
                <a:cs typeface="Arial"/>
              </a:rPr>
              <a:t>​</a:t>
            </a:r>
          </a:p>
          <a:p>
            <a:pPr marL="1079500" lvl="2" indent="-359410" algn="l" rtl="0">
              <a:lnSpc>
                <a:spcPct val="150000"/>
              </a:lnSpc>
              <a:buFont typeface="Wingdings,sans-serif"/>
              <a:buChar char="Ø"/>
            </a:pPr>
            <a:r>
              <a:rPr lang="en-US" sz="2000" b="0" i="0" u="none" strike="noStrike" baseline="0" dirty="0">
                <a:latin typeface="Avenir Next LT Pro"/>
                <a:ea typeface="Arial"/>
                <a:cs typeface="Arial"/>
              </a:rPr>
              <a:t>Malignancies </a:t>
            </a:r>
            <a:r>
              <a:rPr lang="en-US" sz="2000" b="0" i="0" dirty="0">
                <a:latin typeface="Avenir Next LT Pro"/>
                <a:ea typeface="Arial"/>
                <a:cs typeface="Arial"/>
              </a:rPr>
              <a:t>​</a:t>
            </a:r>
          </a:p>
          <a:p>
            <a:pPr marL="1079500" lvl="2" indent="-359410" algn="l" rtl="0">
              <a:lnSpc>
                <a:spcPct val="150000"/>
              </a:lnSpc>
              <a:buFont typeface="Wingdings,sans-serif"/>
              <a:buChar char="Ø"/>
            </a:pPr>
            <a:r>
              <a:rPr lang="en-US" sz="2000" b="0" i="0" u="none" strike="noStrike" baseline="0" dirty="0">
                <a:latin typeface="Avenir Next LT Pro"/>
                <a:ea typeface="Arial"/>
                <a:cs typeface="Arial"/>
              </a:rPr>
              <a:t>Miscellaneous: </a:t>
            </a:r>
            <a:r>
              <a:rPr lang="en-US" sz="2000" b="0" i="0" u="none" strike="noStrike" baseline="0" dirty="0" err="1">
                <a:latin typeface="Avenir Next LT Pro"/>
                <a:ea typeface="Arial"/>
                <a:cs typeface="Arial"/>
              </a:rPr>
              <a:t>i.e</a:t>
            </a:r>
            <a:r>
              <a:rPr lang="en-US" sz="2000" b="0" i="0" u="none" strike="noStrike" baseline="0" dirty="0">
                <a:latin typeface="Avenir Next LT Pro"/>
                <a:ea typeface="Arial"/>
                <a:cs typeface="Arial"/>
              </a:rPr>
              <a:t>- Kawasaki Disease, MISC, serum sickness, drug fever,  thyrotoxicosis, period fever </a:t>
            </a:r>
            <a:r>
              <a:rPr lang="en-US" sz="2000" b="0" i="0" dirty="0">
                <a:latin typeface="Avenir Next LT Pro"/>
                <a:ea typeface="Arial"/>
                <a:cs typeface="Arial"/>
              </a:rPr>
              <a:t>​</a:t>
            </a:r>
          </a:p>
          <a:p>
            <a:pPr marL="1079500" lvl="2" indent="-359410" algn="l" rtl="0">
              <a:lnSpc>
                <a:spcPct val="150000"/>
              </a:lnSpc>
              <a:buFont typeface="Wingdings,sans-serif"/>
              <a:buChar char="Ø"/>
            </a:pPr>
            <a:r>
              <a:rPr lang="en-US" sz="2000" b="0" i="0" u="none" strike="noStrike" baseline="0" dirty="0">
                <a:latin typeface="Avenir Next LT Pro"/>
                <a:ea typeface="Arial"/>
                <a:cs typeface="Arial"/>
              </a:rPr>
              <a:t>Factious fever/ Munchausen by proxy</a:t>
            </a:r>
            <a:r>
              <a:rPr lang="en-US" sz="2000" b="0" i="0" dirty="0">
                <a:latin typeface="Avenir Next LT Pro"/>
                <a:ea typeface="Arial"/>
                <a:cs typeface="Arial"/>
              </a:rPr>
              <a:t>​</a:t>
            </a:r>
          </a:p>
          <a:p>
            <a:pPr algn="ctr"/>
            <a:endParaRPr lang="en-US" sz="2000" dirty="0">
              <a:ea typeface="Calibri"/>
              <a:cs typeface="Calibri"/>
            </a:endParaRPr>
          </a:p>
        </p:txBody>
      </p:sp>
      <p:sp>
        <p:nvSpPr>
          <p:cNvPr id="4" name="Arrow: Right 3">
            <a:extLst>
              <a:ext uri="{FF2B5EF4-FFF2-40B4-BE49-F238E27FC236}">
                <a16:creationId xmlns:a16="http://schemas.microsoft.com/office/drawing/2014/main" id="{2DB2C4DB-4BFF-637C-30BF-0E15736DFC2F}"/>
              </a:ext>
            </a:extLst>
          </p:cNvPr>
          <p:cNvSpPr/>
          <p:nvPr/>
        </p:nvSpPr>
        <p:spPr>
          <a:xfrm>
            <a:off x="3283464" y="2481830"/>
            <a:ext cx="928653" cy="419458"/>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297405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9958C-1D56-F145-EB96-75D4967D09EA}"/>
              </a:ext>
            </a:extLst>
          </p:cNvPr>
          <p:cNvSpPr>
            <a:spLocks noGrp="1"/>
          </p:cNvSpPr>
          <p:nvPr/>
        </p:nvSpPr>
        <p:spPr>
          <a:xfrm>
            <a:off x="989400" y="964864"/>
            <a:ext cx="2901079" cy="543261"/>
          </a:xfrm>
          <a:prstGeom prst="rect">
            <a:avLst/>
          </a:prstGeom>
          <a:ln>
            <a:solidFill>
              <a:schemeClr val="accent3">
                <a:lumMod val="75000"/>
              </a:schemeClr>
            </a:solidFill>
          </a:ln>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r>
              <a:rPr lang="en-US" sz="2800" dirty="0">
                <a:latin typeface="Calibri"/>
                <a:ea typeface="Calibri"/>
                <a:cs typeface="Calibri"/>
              </a:rPr>
              <a:t>Words to the Wise</a:t>
            </a:r>
          </a:p>
        </p:txBody>
      </p:sp>
      <p:sp>
        <p:nvSpPr>
          <p:cNvPr id="3" name="Content Placeholder 2">
            <a:extLst>
              <a:ext uri="{FF2B5EF4-FFF2-40B4-BE49-F238E27FC236}">
                <a16:creationId xmlns:a16="http://schemas.microsoft.com/office/drawing/2014/main" id="{6653C101-43B0-6727-C98C-D6FFB4A90936}"/>
              </a:ext>
            </a:extLst>
          </p:cNvPr>
          <p:cNvSpPr>
            <a:spLocks noGrp="1"/>
          </p:cNvSpPr>
          <p:nvPr/>
        </p:nvSpPr>
        <p:spPr>
          <a:xfrm>
            <a:off x="989400" y="1708135"/>
            <a:ext cx="10628836" cy="4758209"/>
          </a:xfrm>
          <a:prstGeom prst="rect">
            <a:avLst/>
          </a:prstGeom>
        </p:spPr>
        <p:txBody>
          <a:bodyPr vert="horz" lIns="91440" tIns="45720" rIns="91440" bIns="45720" rtlCol="0" anchor="t">
            <a:noAutofit/>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9410" indent="-359410">
              <a:buChar char="Ø"/>
            </a:pPr>
            <a:r>
              <a:rPr lang="en-US" sz="2200" dirty="0">
                <a:solidFill>
                  <a:schemeClr val="tx1"/>
                </a:solidFill>
                <a:latin typeface="Calibri"/>
                <a:ea typeface="Calibri"/>
                <a:cs typeface="Calibri"/>
              </a:rPr>
              <a:t>Common Pitfalls</a:t>
            </a:r>
            <a:r>
              <a:rPr lang="en-US" sz="2200" b="1" dirty="0">
                <a:solidFill>
                  <a:schemeClr val="tx1"/>
                </a:solidFill>
                <a:latin typeface="Calibri"/>
                <a:ea typeface="Calibri"/>
                <a:cs typeface="Calibri"/>
              </a:rPr>
              <a:t> </a:t>
            </a:r>
            <a:r>
              <a:rPr lang="en-US" sz="2200" dirty="0">
                <a:solidFill>
                  <a:schemeClr val="tx1"/>
                </a:solidFill>
                <a:latin typeface="Calibri"/>
                <a:ea typeface="Calibri"/>
                <a:cs typeface="Calibri"/>
              </a:rPr>
              <a:t>before establishing a diagnosis: </a:t>
            </a:r>
          </a:p>
          <a:p>
            <a:pPr marL="1079500" lvl="2" indent="-285750">
              <a:buClr>
                <a:srgbClr val="8FA3A3"/>
              </a:buClr>
              <a:buFont typeface="Wingdings" panose="05000000000000000000" pitchFamily="2" charset="2"/>
              <a:buChar char="§"/>
            </a:pPr>
            <a:r>
              <a:rPr lang="en-US" sz="2200" b="1" i="0" dirty="0">
                <a:solidFill>
                  <a:schemeClr val="tx1"/>
                </a:solidFill>
                <a:latin typeface="Calibri"/>
                <a:ea typeface="Calibri"/>
                <a:cs typeface="Calibri"/>
              </a:rPr>
              <a:t>Antibiotics </a:t>
            </a:r>
          </a:p>
          <a:p>
            <a:pPr marL="1799590" lvl="4" indent="-359410">
              <a:buClr>
                <a:srgbClr val="8FA3A3"/>
              </a:buClr>
              <a:buFont typeface="Wingdings,Sans-Serif" panose="05000000000000000000" pitchFamily="2" charset="2"/>
              <a:buChar char="ü"/>
            </a:pPr>
            <a:r>
              <a:rPr lang="en-US" sz="2200" i="0" dirty="0">
                <a:solidFill>
                  <a:schemeClr val="tx1"/>
                </a:solidFill>
                <a:latin typeface="Calibri"/>
                <a:ea typeface="Calibri"/>
                <a:cs typeface="Calibri"/>
              </a:rPr>
              <a:t>Antibiotics can affect culture results and obscure clinical picture </a:t>
            </a:r>
          </a:p>
          <a:p>
            <a:pPr marL="1079500" lvl="2" indent="-285750">
              <a:buClr>
                <a:srgbClr val="8FA3A3"/>
              </a:buClr>
              <a:buFont typeface="Wingdings" panose="05000000000000000000" pitchFamily="2" charset="2"/>
              <a:buChar char="§"/>
            </a:pPr>
            <a:r>
              <a:rPr lang="en-US" sz="2200" i="0" dirty="0">
                <a:solidFill>
                  <a:schemeClr val="tx1"/>
                </a:solidFill>
                <a:latin typeface="Calibri"/>
                <a:ea typeface="Calibri"/>
                <a:cs typeface="Calibri"/>
              </a:rPr>
              <a:t> </a:t>
            </a:r>
            <a:r>
              <a:rPr lang="en-US" sz="2200" b="1" i="0" dirty="0">
                <a:solidFill>
                  <a:schemeClr val="tx1"/>
                </a:solidFill>
                <a:latin typeface="Calibri"/>
                <a:ea typeface="Calibri"/>
                <a:cs typeface="Calibri"/>
              </a:rPr>
              <a:t>Oral steroids </a:t>
            </a:r>
          </a:p>
          <a:p>
            <a:pPr marL="1799590" lvl="4" indent="-359410">
              <a:buFont typeface="Wingdings,Sans-Serif" panose="05000000000000000000" pitchFamily="2" charset="2"/>
              <a:buChar char="ü"/>
            </a:pPr>
            <a:r>
              <a:rPr lang="en-US" sz="2200" i="1" dirty="0">
                <a:solidFill>
                  <a:schemeClr val="tx1"/>
                </a:solidFill>
                <a:latin typeface="Calibri"/>
                <a:ea typeface="Calibri"/>
                <a:cs typeface="Calibri"/>
              </a:rPr>
              <a:t>Steroids can suppress fever and effect labs </a:t>
            </a:r>
          </a:p>
          <a:p>
            <a:pPr marL="1799590" lvl="4" indent="-359410">
              <a:buFont typeface="Wingdings,Sans-Serif" panose="05000000000000000000" pitchFamily="2" charset="2"/>
              <a:buChar char="ü"/>
            </a:pPr>
            <a:r>
              <a:rPr lang="en-US" sz="2200" i="0" dirty="0">
                <a:solidFill>
                  <a:schemeClr val="tx1"/>
                </a:solidFill>
                <a:latin typeface="Calibri"/>
                <a:ea typeface="Calibri"/>
                <a:cs typeface="Calibri"/>
              </a:rPr>
              <a:t>Can cause leukocytosis (don’t want to mask leukemia or neutropenia) </a:t>
            </a:r>
            <a:endParaRPr lang="en-US" sz="2200" dirty="0">
              <a:solidFill>
                <a:schemeClr val="tx1"/>
              </a:solidFill>
              <a:latin typeface="Calibri"/>
              <a:ea typeface="Calibri"/>
              <a:cs typeface="Calibri"/>
            </a:endParaRPr>
          </a:p>
          <a:p>
            <a:pPr marL="1799590" lvl="4" indent="-359410">
              <a:buFont typeface="Wingdings,Sans-Serif" panose="05000000000000000000" pitchFamily="2" charset="2"/>
              <a:buChar char="ü"/>
            </a:pPr>
            <a:r>
              <a:rPr lang="en-US" sz="2200" dirty="0">
                <a:solidFill>
                  <a:schemeClr val="tx1"/>
                </a:solidFill>
                <a:latin typeface="Calibri"/>
                <a:ea typeface="Calibri"/>
                <a:cs typeface="Calibri"/>
              </a:rPr>
              <a:t>Normalize CRP</a:t>
            </a:r>
            <a:r>
              <a:rPr lang="en-US" sz="2200" i="0" dirty="0">
                <a:solidFill>
                  <a:schemeClr val="tx1"/>
                </a:solidFill>
                <a:latin typeface="Calibri"/>
                <a:ea typeface="Calibri"/>
                <a:cs typeface="Calibri"/>
              </a:rPr>
              <a:t>/ ESR</a:t>
            </a:r>
            <a:r>
              <a:rPr lang="en-US" sz="2200" dirty="0">
                <a:solidFill>
                  <a:schemeClr val="tx1"/>
                </a:solidFill>
                <a:latin typeface="Calibri"/>
                <a:ea typeface="Calibri"/>
                <a:cs typeface="Calibri"/>
              </a:rPr>
              <a:t> and thus</a:t>
            </a:r>
            <a:r>
              <a:rPr lang="en-US" sz="2200" i="0" dirty="0">
                <a:solidFill>
                  <a:schemeClr val="tx1"/>
                </a:solidFill>
                <a:latin typeface="Calibri"/>
                <a:ea typeface="Calibri"/>
                <a:cs typeface="Calibri"/>
              </a:rPr>
              <a:t> confusing your clinic picture</a:t>
            </a:r>
            <a:r>
              <a:rPr lang="en-US" sz="2200" dirty="0">
                <a:solidFill>
                  <a:schemeClr val="tx1"/>
                </a:solidFill>
                <a:latin typeface="Calibri"/>
                <a:ea typeface="Calibri"/>
                <a:cs typeface="Calibri"/>
              </a:rPr>
              <a:t>; autoimmune disorder or Kawasaki's disease</a:t>
            </a:r>
            <a:endParaRPr lang="en-US" sz="2200" i="0" dirty="0">
              <a:solidFill>
                <a:schemeClr val="tx1"/>
              </a:solidFill>
              <a:latin typeface="Calibri"/>
              <a:ea typeface="Calibri"/>
              <a:cs typeface="Calibri"/>
            </a:endParaRPr>
          </a:p>
          <a:p>
            <a:pPr marL="73660" lvl="1"/>
            <a:endParaRPr lang="en-US" dirty="0">
              <a:solidFill>
                <a:schemeClr val="bg1"/>
              </a:solidFill>
              <a:ea typeface="Calibri"/>
              <a:cs typeface="Calibri"/>
            </a:endParaRPr>
          </a:p>
          <a:p>
            <a:pPr marL="359410" indent="-359410">
              <a:buClr>
                <a:srgbClr val="8FA3A3"/>
              </a:buClr>
              <a:buFont typeface="Wingdings" panose="05000000000000000000" pitchFamily="2" charset="2"/>
              <a:buChar char="Ø"/>
            </a:pPr>
            <a:endParaRPr lang="en-US">
              <a:solidFill>
                <a:srgbClr val="000000">
                  <a:alpha val="60000"/>
                </a:srgbClr>
              </a:solidFill>
            </a:endParaRPr>
          </a:p>
          <a:p>
            <a:pPr marL="359410" lvl="1"/>
            <a:endParaRPr lang="en-US" i="0">
              <a:solidFill>
                <a:srgbClr val="000000">
                  <a:alpha val="60000"/>
                </a:srgbClr>
              </a:solidFill>
            </a:endParaRPr>
          </a:p>
        </p:txBody>
      </p:sp>
    </p:spTree>
    <p:extLst>
      <p:ext uri="{BB962C8B-B14F-4D97-AF65-F5344CB8AC3E}">
        <p14:creationId xmlns:p14="http://schemas.microsoft.com/office/powerpoint/2010/main" val="3684017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599E017-6AF0-8EEF-1CEF-02BDC0E8F165}"/>
              </a:ext>
            </a:extLst>
          </p:cNvPr>
          <p:cNvSpPr>
            <a:spLocks noGrp="1"/>
          </p:cNvSpPr>
          <p:nvPr/>
        </p:nvSpPr>
        <p:spPr>
          <a:xfrm>
            <a:off x="989400" y="1685925"/>
            <a:ext cx="10213200" cy="4040191"/>
          </a:xfrm>
          <a:prstGeom prst="rect">
            <a:avLst/>
          </a:prstGeom>
        </p:spPr>
        <p:txBody>
          <a:bodyPr vert="horz" lIns="91440" tIns="45720" rIns="91440" bIns="45720" rtlCol="0" anchor="t">
            <a:normAutofit/>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9410" indent="-359410">
              <a:buChar char="v"/>
            </a:pPr>
            <a:r>
              <a:rPr lang="en-US" sz="2200" dirty="0">
                <a:solidFill>
                  <a:srgbClr val="FFFFFF"/>
                </a:solidFill>
                <a:latin typeface="Calibri"/>
                <a:ea typeface="Calibri"/>
                <a:cs typeface="Calibri"/>
              </a:rPr>
              <a:t>Most common reason why a </a:t>
            </a:r>
            <a:r>
              <a:rPr lang="en-US" sz="2200" u="sng" dirty="0">
                <a:solidFill>
                  <a:srgbClr val="FFFFFF"/>
                </a:solidFill>
                <a:latin typeface="Calibri"/>
                <a:ea typeface="Calibri"/>
                <a:cs typeface="Calibri"/>
              </a:rPr>
              <a:t>diagnosis is missed</a:t>
            </a:r>
          </a:p>
          <a:p>
            <a:pPr marL="1079500" lvl="2" indent="-359410">
              <a:buClr>
                <a:srgbClr val="8FA3A3"/>
              </a:buClr>
              <a:buFont typeface="Wingdings,Sans-Serif" panose="05000000000000000000" pitchFamily="2" charset="2"/>
              <a:buChar char="Ø"/>
            </a:pPr>
            <a:r>
              <a:rPr lang="en-US" sz="2200" dirty="0">
                <a:solidFill>
                  <a:srgbClr val="FFFFFF"/>
                </a:solidFill>
                <a:latin typeface="Calibri"/>
                <a:ea typeface="Calibri"/>
                <a:cs typeface="Calibri"/>
              </a:rPr>
              <a:t>We did not ask the right questions</a:t>
            </a:r>
          </a:p>
          <a:p>
            <a:pPr marL="1079500" lvl="2" indent="-359410">
              <a:buClr>
                <a:srgbClr val="8FA3A3"/>
              </a:buClr>
              <a:buFont typeface="Wingdings,Sans-Serif" panose="05000000000000000000" pitchFamily="2" charset="2"/>
              <a:buChar char="Ø"/>
            </a:pPr>
            <a:r>
              <a:rPr lang="en-US" sz="2200" dirty="0">
                <a:solidFill>
                  <a:srgbClr val="FFFFFF"/>
                </a:solidFill>
                <a:latin typeface="Calibri"/>
                <a:ea typeface="Calibri"/>
                <a:cs typeface="Calibri"/>
              </a:rPr>
              <a:t>We missed key historical clues </a:t>
            </a:r>
          </a:p>
          <a:p>
            <a:pPr marL="720090" lvl="2" indent="0">
              <a:buClr>
                <a:srgbClr val="8FA3A3"/>
              </a:buClr>
              <a:buNone/>
            </a:pPr>
            <a:endParaRPr lang="en-US">
              <a:solidFill>
                <a:srgbClr val="FFFFFF"/>
              </a:solidFill>
            </a:endParaRPr>
          </a:p>
          <a:p>
            <a:pPr marL="0" indent="0">
              <a:buClr>
                <a:srgbClr val="8FA3A3"/>
              </a:buClr>
              <a:buNone/>
            </a:pPr>
            <a:endParaRPr lang="en-US">
              <a:solidFill>
                <a:srgbClr val="FFFFFF"/>
              </a:solidFill>
              <a:ea typeface="Calibri"/>
              <a:cs typeface="Calibri"/>
            </a:endParaRPr>
          </a:p>
          <a:p>
            <a:pPr marL="720090" lvl="2" indent="0">
              <a:buClr>
                <a:srgbClr val="8FA3A3"/>
              </a:buClr>
              <a:buNone/>
            </a:pPr>
            <a:endParaRPr lang="en-US">
              <a:solidFill>
                <a:srgbClr val="FFFFFF"/>
              </a:solidFill>
            </a:endParaRPr>
          </a:p>
          <a:p>
            <a:pPr marL="720090" lvl="2" indent="0">
              <a:buClr>
                <a:srgbClr val="8FA3A3"/>
              </a:buClr>
              <a:buNone/>
            </a:pPr>
            <a:endParaRPr lang="en-US">
              <a:solidFill>
                <a:srgbClr val="FFFFFF"/>
              </a:solidFill>
            </a:endParaRPr>
          </a:p>
        </p:txBody>
      </p:sp>
      <p:sp>
        <p:nvSpPr>
          <p:cNvPr id="3" name="Title 1">
            <a:extLst>
              <a:ext uri="{FF2B5EF4-FFF2-40B4-BE49-F238E27FC236}">
                <a16:creationId xmlns:a16="http://schemas.microsoft.com/office/drawing/2014/main" id="{5CD2BD86-E292-DAA5-D5E5-9820E3FE5F63}"/>
              </a:ext>
            </a:extLst>
          </p:cNvPr>
          <p:cNvSpPr>
            <a:spLocks noGrp="1"/>
          </p:cNvSpPr>
          <p:nvPr/>
        </p:nvSpPr>
        <p:spPr>
          <a:xfrm>
            <a:off x="989400" y="395289"/>
            <a:ext cx="10213200" cy="1112836"/>
          </a:xfrm>
          <a:prstGeom prst="rect">
            <a:avLst/>
          </a:prstGeom>
        </p:spPr>
        <p:txBody>
          <a:bodyPr vert="horz"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r>
              <a:rPr lang="en-US">
                <a:solidFill>
                  <a:srgbClr val="FFFFFF"/>
                </a:solidFill>
              </a:rPr>
              <a:t>History: FUO</a:t>
            </a:r>
          </a:p>
        </p:txBody>
      </p:sp>
      <p:pic>
        <p:nvPicPr>
          <p:cNvPr id="4" name="Picture 3" descr="A gold letter h with red stripe&#10;&#10;AI-generated content may be incorrect.">
            <a:extLst>
              <a:ext uri="{FF2B5EF4-FFF2-40B4-BE49-F238E27FC236}">
                <a16:creationId xmlns:a16="http://schemas.microsoft.com/office/drawing/2014/main" id="{4BAF9517-3AF1-A1AD-8F62-13FE6E6B6359}"/>
              </a:ext>
            </a:extLst>
          </p:cNvPr>
          <p:cNvPicPr>
            <a:picLocks noChangeAspect="1"/>
          </p:cNvPicPr>
          <p:nvPr/>
        </p:nvPicPr>
        <p:blipFill>
          <a:blip r:embed="rId2"/>
          <a:srcRect b="91"/>
          <a:stretch>
            <a:fillRect/>
          </a:stretch>
        </p:blipFill>
        <p:spPr>
          <a:xfrm>
            <a:off x="6705600" y="271463"/>
            <a:ext cx="5486400" cy="6309340"/>
          </a:xfrm>
          <a:prstGeom prst="rect">
            <a:avLst/>
          </a:prstGeom>
        </p:spPr>
      </p:pic>
    </p:spTree>
    <p:extLst>
      <p:ext uri="{BB962C8B-B14F-4D97-AF65-F5344CB8AC3E}">
        <p14:creationId xmlns:p14="http://schemas.microsoft.com/office/powerpoint/2010/main" val="1497212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3712-6D37-F218-4D30-BC24E900D23E}"/>
              </a:ext>
            </a:extLst>
          </p:cNvPr>
          <p:cNvSpPr>
            <a:spLocks noGrp="1"/>
          </p:cNvSpPr>
          <p:nvPr/>
        </p:nvSpPr>
        <p:spPr>
          <a:xfrm>
            <a:off x="551088" y="114872"/>
            <a:ext cx="4078800" cy="1597753"/>
          </a:xfrm>
          <a:prstGeom prst="rect">
            <a:avLst/>
          </a:prstGeom>
        </p:spPr>
        <p:txBody>
          <a:bodyPr vert="horz" wrap="square" lIns="91440" tIns="45720" rIns="91440" bIns="45720" rtlCol="0" anchor="b" anchorCtr="0">
            <a:normAutofit/>
          </a:bodyPr>
          <a:lst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a:lstStyle>
          <a:p>
            <a:pPr algn="ctr"/>
            <a:r>
              <a:rPr lang="en-US">
                <a:solidFill>
                  <a:srgbClr val="FFFFFF"/>
                </a:solidFill>
              </a:rPr>
              <a:t>Physical Exam: FUO</a:t>
            </a:r>
          </a:p>
        </p:txBody>
      </p:sp>
      <p:sp>
        <p:nvSpPr>
          <p:cNvPr id="3" name="Content Placeholder 2">
            <a:extLst>
              <a:ext uri="{FF2B5EF4-FFF2-40B4-BE49-F238E27FC236}">
                <a16:creationId xmlns:a16="http://schemas.microsoft.com/office/drawing/2014/main" id="{C43FDD1E-70CF-48B7-9496-28840B7F203D}"/>
              </a:ext>
            </a:extLst>
          </p:cNvPr>
          <p:cNvSpPr>
            <a:spLocks noGrp="1"/>
          </p:cNvSpPr>
          <p:nvPr/>
        </p:nvSpPr>
        <p:spPr>
          <a:xfrm>
            <a:off x="137689" y="2005832"/>
            <a:ext cx="6512066" cy="4458870"/>
          </a:xfrm>
          <a:prstGeom prst="rect">
            <a:avLst/>
          </a:prstGeom>
        </p:spPr>
        <p:txBody>
          <a:bodyPr vert="horz" lIns="91440" tIns="45720" rIns="91440" bIns="45720" rtlCol="0" anchor="t">
            <a:normAutofit/>
          </a:bodyPr>
          <a:lst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9410" indent="-359410">
              <a:lnSpc>
                <a:spcPct val="140000"/>
              </a:lnSpc>
              <a:buChar char="v"/>
            </a:pPr>
            <a:r>
              <a:rPr lang="en-US" sz="1800" dirty="0">
                <a:solidFill>
                  <a:srgbClr val="FFFFFF"/>
                </a:solidFill>
                <a:latin typeface="Calibri Light"/>
                <a:ea typeface="Calibri Light"/>
                <a:cs typeface="Calibri Light"/>
              </a:rPr>
              <a:t>Head-toe</a:t>
            </a:r>
          </a:p>
          <a:p>
            <a:pPr marL="1079500" lvl="2" indent="-359410">
              <a:lnSpc>
                <a:spcPct val="140000"/>
              </a:lnSpc>
              <a:buClr>
                <a:srgbClr val="8FA3A3"/>
              </a:buClr>
              <a:buFont typeface="Wingdings,Sans-Serif" panose="05000000000000000000" pitchFamily="2" charset="2"/>
              <a:buChar char="Ø"/>
            </a:pPr>
            <a:r>
              <a:rPr lang="en-US" sz="1800" dirty="0">
                <a:solidFill>
                  <a:srgbClr val="FFFFFF"/>
                </a:solidFill>
                <a:latin typeface="Calibri Light"/>
                <a:ea typeface="Calibri Light"/>
                <a:cs typeface="Calibri Light"/>
              </a:rPr>
              <a:t>Needs to be a comprehensive exam: </a:t>
            </a:r>
          </a:p>
          <a:p>
            <a:pPr marL="1799590" lvl="4" indent="-359410">
              <a:lnSpc>
                <a:spcPct val="140000"/>
              </a:lnSpc>
              <a:buClr>
                <a:srgbClr val="8FA3A3"/>
              </a:buClr>
              <a:buFont typeface="Wingdings" panose="05000000000000000000" pitchFamily="2" charset="2"/>
              <a:buChar char="ü"/>
            </a:pPr>
            <a:r>
              <a:rPr lang="en-US" sz="1800" dirty="0">
                <a:solidFill>
                  <a:srgbClr val="FFFFFF"/>
                </a:solidFill>
                <a:latin typeface="Calibri Light"/>
                <a:ea typeface="Calibri Light"/>
                <a:cs typeface="Calibri Light"/>
              </a:rPr>
              <a:t>Be complete and through!!!</a:t>
            </a:r>
          </a:p>
          <a:p>
            <a:pPr marL="359410" indent="-359410">
              <a:lnSpc>
                <a:spcPct val="140000"/>
              </a:lnSpc>
              <a:buClr>
                <a:srgbClr val="8FA3A3"/>
              </a:buClr>
              <a:buFont typeface="Wingdings" panose="05000000000000000000" pitchFamily="2" charset="2"/>
              <a:buChar char="v"/>
            </a:pPr>
            <a:r>
              <a:rPr lang="en-US" sz="1800" dirty="0">
                <a:solidFill>
                  <a:srgbClr val="FFFFFF"/>
                </a:solidFill>
                <a:latin typeface="Calibri Light"/>
                <a:ea typeface="Calibri Light"/>
                <a:cs typeface="Calibri Light"/>
              </a:rPr>
              <a:t>What are some exam findings? </a:t>
            </a:r>
          </a:p>
          <a:p>
            <a:pPr marL="1079500" lvl="2" indent="-359410">
              <a:lnSpc>
                <a:spcPct val="140000"/>
              </a:lnSpc>
              <a:buClr>
                <a:srgbClr val="8FA3A3"/>
              </a:buClr>
              <a:buFont typeface="Wingdings" panose="05000000000000000000" pitchFamily="2" charset="2"/>
              <a:buChar char="Ø"/>
            </a:pPr>
            <a:r>
              <a:rPr lang="en-US" sz="1800" dirty="0">
                <a:solidFill>
                  <a:srgbClr val="FFFFFF"/>
                </a:solidFill>
                <a:latin typeface="Calibri Light"/>
                <a:ea typeface="Calibri Light"/>
                <a:cs typeface="Calibri Light"/>
              </a:rPr>
              <a:t> </a:t>
            </a:r>
            <a:r>
              <a:rPr lang="en-US" sz="1800" u="sng" dirty="0">
                <a:solidFill>
                  <a:srgbClr val="FFFFFF"/>
                </a:solidFill>
                <a:latin typeface="Calibri Light"/>
                <a:ea typeface="Calibri Light"/>
                <a:cs typeface="Calibri Light"/>
              </a:rPr>
              <a:t>Eyes</a:t>
            </a:r>
            <a:r>
              <a:rPr lang="en-US" sz="1800" dirty="0">
                <a:solidFill>
                  <a:srgbClr val="FFFFFF"/>
                </a:solidFill>
                <a:latin typeface="Calibri Light"/>
                <a:ea typeface="Calibri Light"/>
                <a:cs typeface="Calibri Light"/>
              </a:rPr>
              <a:t>: </a:t>
            </a:r>
          </a:p>
          <a:p>
            <a:pPr marL="1799590" lvl="4" indent="-359410">
              <a:lnSpc>
                <a:spcPct val="140000"/>
              </a:lnSpc>
              <a:buClr>
                <a:srgbClr val="8FA3A3"/>
              </a:buClr>
              <a:buFont typeface="Wingdings" panose="05000000000000000000" pitchFamily="2" charset="2"/>
              <a:buChar char="ü"/>
            </a:pPr>
            <a:r>
              <a:rPr lang="en-US" sz="1800" dirty="0">
                <a:solidFill>
                  <a:srgbClr val="FFFFFF"/>
                </a:solidFill>
                <a:latin typeface="Calibri Light"/>
                <a:ea typeface="Calibri Light"/>
                <a:cs typeface="Calibri Light"/>
              </a:rPr>
              <a:t>Roth's Spots: endocarditis, leukemia, connective tissue disorders </a:t>
            </a:r>
          </a:p>
          <a:p>
            <a:pPr marL="1799590" lvl="4" indent="-359410">
              <a:lnSpc>
                <a:spcPct val="140000"/>
              </a:lnSpc>
              <a:buClr>
                <a:srgbClr val="8FA3A3"/>
              </a:buClr>
              <a:buFont typeface="Wingdings" panose="05000000000000000000" pitchFamily="2" charset="2"/>
              <a:buChar char="ü"/>
            </a:pPr>
            <a:r>
              <a:rPr lang="en-US" sz="1800" dirty="0">
                <a:solidFill>
                  <a:srgbClr val="FFFFFF"/>
                </a:solidFill>
                <a:latin typeface="Calibri Light"/>
                <a:ea typeface="Calibri Light"/>
                <a:cs typeface="Calibri Light"/>
              </a:rPr>
              <a:t>KW's: Conjunctival injection</a:t>
            </a:r>
          </a:p>
        </p:txBody>
      </p:sp>
      <p:sp>
        <p:nvSpPr>
          <p:cNvPr id="4" name="Star: 5 Points 3">
            <a:extLst>
              <a:ext uri="{FF2B5EF4-FFF2-40B4-BE49-F238E27FC236}">
                <a16:creationId xmlns:a16="http://schemas.microsoft.com/office/drawing/2014/main" id="{7CAA76A6-2296-A69D-8E8B-B9495B5D1F4A}"/>
              </a:ext>
            </a:extLst>
          </p:cNvPr>
          <p:cNvSpPr/>
          <p:nvPr/>
        </p:nvSpPr>
        <p:spPr>
          <a:xfrm>
            <a:off x="1153116" y="5519659"/>
            <a:ext cx="914400" cy="914400"/>
          </a:xfrm>
          <a:prstGeom prst="star5">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9">
            <a:extLst>
              <a:ext uri="{FF2B5EF4-FFF2-40B4-BE49-F238E27FC236}">
                <a16:creationId xmlns:a16="http://schemas.microsoft.com/office/drawing/2014/main" id="{66230D95-013E-ADB8-C5F9-11F25F2E4DC9}"/>
              </a:ext>
            </a:extLst>
          </p:cNvPr>
          <p:cNvSpPr txBox="1"/>
          <p:nvPr/>
        </p:nvSpPr>
        <p:spPr>
          <a:xfrm rot="10800000" flipV="1">
            <a:off x="2173810" y="5620958"/>
            <a:ext cx="2898825"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u="sng" dirty="0">
                <a:latin typeface="Calibri"/>
                <a:ea typeface="Calibri"/>
                <a:cs typeface="Calibri"/>
              </a:rPr>
              <a:t>Bilateral non-exudative</a:t>
            </a:r>
          </a:p>
          <a:p>
            <a:r>
              <a:rPr lang="en-US" sz="2000" b="1" u="sng" dirty="0">
                <a:latin typeface="Calibri"/>
                <a:ea typeface="Calibri"/>
                <a:cs typeface="Calibri"/>
              </a:rPr>
              <a:t> limbus sparing</a:t>
            </a:r>
          </a:p>
        </p:txBody>
      </p:sp>
      <p:pic>
        <p:nvPicPr>
          <p:cNvPr id="6" name="Picture 5" descr="Close-up of a pair of eye lenses&#10;&#10;AI-generated content may be incorrect.">
            <a:extLst>
              <a:ext uri="{FF2B5EF4-FFF2-40B4-BE49-F238E27FC236}">
                <a16:creationId xmlns:a16="http://schemas.microsoft.com/office/drawing/2014/main" id="{1E9750B5-9CBA-C134-54DF-1C87C5542FA1}"/>
              </a:ext>
            </a:extLst>
          </p:cNvPr>
          <p:cNvPicPr>
            <a:picLocks noChangeAspect="1"/>
          </p:cNvPicPr>
          <p:nvPr/>
        </p:nvPicPr>
        <p:blipFill>
          <a:blip r:embed="rId2"/>
          <a:srcRect/>
          <a:stretch>
            <a:fillRect/>
          </a:stretch>
        </p:blipFill>
        <p:spPr>
          <a:xfrm>
            <a:off x="6485629" y="1112710"/>
            <a:ext cx="5538353" cy="2962275"/>
          </a:xfrm>
          <a:prstGeom prst="rect">
            <a:avLst/>
          </a:prstGeom>
        </p:spPr>
      </p:pic>
      <p:sp>
        <p:nvSpPr>
          <p:cNvPr id="7" name="TextBox 5">
            <a:extLst>
              <a:ext uri="{FF2B5EF4-FFF2-40B4-BE49-F238E27FC236}">
                <a16:creationId xmlns:a16="http://schemas.microsoft.com/office/drawing/2014/main" id="{C289CF4B-7AC0-E670-7689-293C7FC3ADB1}"/>
              </a:ext>
            </a:extLst>
          </p:cNvPr>
          <p:cNvSpPr txBox="1"/>
          <p:nvPr/>
        </p:nvSpPr>
        <p:spPr>
          <a:xfrm>
            <a:off x="6491110" y="739422"/>
            <a:ext cx="274320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Roth's Spots</a:t>
            </a:r>
            <a:endParaRPr lang="en-US" dirty="0">
              <a:solidFill>
                <a:schemeClr val="bg1"/>
              </a:solidFill>
              <a:ea typeface="Calibri"/>
              <a:cs typeface="Calibri"/>
            </a:endParaRPr>
          </a:p>
        </p:txBody>
      </p:sp>
      <p:pic>
        <p:nvPicPr>
          <p:cNvPr id="8" name="Picture 7" descr="A close up of an eye">
            <a:extLst>
              <a:ext uri="{FF2B5EF4-FFF2-40B4-BE49-F238E27FC236}">
                <a16:creationId xmlns:a16="http://schemas.microsoft.com/office/drawing/2014/main" id="{5E5DE96A-1A63-1711-EF8D-7729F5A974DA}"/>
              </a:ext>
            </a:extLst>
          </p:cNvPr>
          <p:cNvPicPr>
            <a:picLocks noChangeAspect="1"/>
          </p:cNvPicPr>
          <p:nvPr/>
        </p:nvPicPr>
        <p:blipFill>
          <a:blip r:embed="rId3"/>
          <a:srcRect b="-206"/>
          <a:stretch>
            <a:fillRect/>
          </a:stretch>
        </p:blipFill>
        <p:spPr>
          <a:xfrm>
            <a:off x="6482468" y="4069651"/>
            <a:ext cx="5524786" cy="2750386"/>
          </a:xfrm>
          <a:prstGeom prst="rect">
            <a:avLst/>
          </a:prstGeom>
        </p:spPr>
      </p:pic>
      <p:sp>
        <p:nvSpPr>
          <p:cNvPr id="9" name="Arrow: Right 8">
            <a:extLst>
              <a:ext uri="{FF2B5EF4-FFF2-40B4-BE49-F238E27FC236}">
                <a16:creationId xmlns:a16="http://schemas.microsoft.com/office/drawing/2014/main" id="{6F0A4BEE-A61C-9F79-A486-018262CF1DE0}"/>
              </a:ext>
            </a:extLst>
          </p:cNvPr>
          <p:cNvSpPr/>
          <p:nvPr/>
        </p:nvSpPr>
        <p:spPr>
          <a:xfrm>
            <a:off x="4968127" y="5519714"/>
            <a:ext cx="1673172" cy="484632"/>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2">
                  <a:lumMod val="49000"/>
                  <a:lumOff val="51000"/>
                </a:schemeClr>
              </a:solidFill>
            </a:endParaRPr>
          </a:p>
        </p:txBody>
      </p:sp>
    </p:spTree>
    <p:extLst>
      <p:ext uri="{BB962C8B-B14F-4D97-AF65-F5344CB8AC3E}">
        <p14:creationId xmlns:p14="http://schemas.microsoft.com/office/powerpoint/2010/main" val="1941401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9525C1F-5E1E-24E7-79E3-CE2F4B7D4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8CB6D-1CB7-FA48-7C96-58C680D39A5A}"/>
              </a:ext>
            </a:extLst>
          </p:cNvPr>
          <p:cNvSpPr>
            <a:spLocks noGrp="1"/>
          </p:cNvSpPr>
          <p:nvPr>
            <p:ph type="title"/>
          </p:nvPr>
        </p:nvSpPr>
        <p:spPr>
          <a:xfrm>
            <a:off x="990000" y="423382"/>
            <a:ext cx="4078800" cy="1569660"/>
          </a:xfrm>
        </p:spPr>
        <p:txBody>
          <a:bodyPr wrap="square" anchor="b">
            <a:normAutofit/>
          </a:bodyPr>
          <a:lstStyle/>
          <a:p>
            <a:pPr algn="ctr"/>
            <a:r>
              <a:rPr lang="en-US" sz="3600" b="1" dirty="0">
                <a:latin typeface="Calibri"/>
                <a:ea typeface="Calibri"/>
                <a:cs typeface="Calibri"/>
              </a:rPr>
              <a:t>Exam Findings </a:t>
            </a:r>
          </a:p>
        </p:txBody>
      </p:sp>
      <p:graphicFrame>
        <p:nvGraphicFramePr>
          <p:cNvPr id="6" name="Content Placeholder 2">
            <a:extLst>
              <a:ext uri="{FF2B5EF4-FFF2-40B4-BE49-F238E27FC236}">
                <a16:creationId xmlns:a16="http://schemas.microsoft.com/office/drawing/2014/main" id="{3C1BA3E0-26B0-C969-06E2-F5D0981056F7}"/>
              </a:ext>
            </a:extLst>
          </p:cNvPr>
          <p:cNvGraphicFramePr>
            <a:graphicFrameLocks noGrp="1"/>
          </p:cNvGraphicFramePr>
          <p:nvPr>
            <p:ph idx="1"/>
          </p:nvPr>
        </p:nvGraphicFramePr>
        <p:xfrm>
          <a:off x="990000" y="2361601"/>
          <a:ext cx="4078800" cy="341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close-up of a human body&#10;&#10;AI-generated content may be incorrect.">
            <a:extLst>
              <a:ext uri="{FF2B5EF4-FFF2-40B4-BE49-F238E27FC236}">
                <a16:creationId xmlns:a16="http://schemas.microsoft.com/office/drawing/2014/main" id="{E3A057C2-7826-CCC5-98C0-F6A0DA900D70}"/>
              </a:ext>
            </a:extLst>
          </p:cNvPr>
          <p:cNvPicPr>
            <a:picLocks noChangeAspect="1"/>
          </p:cNvPicPr>
          <p:nvPr/>
        </p:nvPicPr>
        <p:blipFill>
          <a:blip r:embed="rId7"/>
          <a:stretch>
            <a:fillRect/>
          </a:stretch>
        </p:blipFill>
        <p:spPr>
          <a:xfrm>
            <a:off x="6355112" y="424544"/>
            <a:ext cx="5088026" cy="2892547"/>
          </a:xfrm>
          <a:prstGeom prst="rect">
            <a:avLst/>
          </a:prstGeom>
          <a:ln>
            <a:noFill/>
          </a:ln>
          <a:effectLst>
            <a:softEdge rad="112500"/>
          </a:effectLst>
        </p:spPr>
      </p:pic>
      <p:pic>
        <p:nvPicPr>
          <p:cNvPr id="18" name="Content Placeholder 3" descr="A close-up of a person&amp;#39;s mouth&#10;&#10;AI-generated content may be incorrect.">
            <a:extLst>
              <a:ext uri="{FF2B5EF4-FFF2-40B4-BE49-F238E27FC236}">
                <a16:creationId xmlns:a16="http://schemas.microsoft.com/office/drawing/2014/main" id="{39BDABD4-F08A-558D-EBBC-D467B767DE68}"/>
              </a:ext>
            </a:extLst>
          </p:cNvPr>
          <p:cNvPicPr>
            <a:picLocks noChangeAspect="1"/>
          </p:cNvPicPr>
          <p:nvPr/>
        </p:nvPicPr>
        <p:blipFill>
          <a:blip r:embed="rId8"/>
          <a:stretch>
            <a:fillRect/>
          </a:stretch>
        </p:blipFill>
        <p:spPr>
          <a:xfrm>
            <a:off x="6353795" y="3425456"/>
            <a:ext cx="5559078" cy="3154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60927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5A0B-EBD8-D42F-D4C6-1AB656BB4B64}"/>
              </a:ext>
            </a:extLst>
          </p:cNvPr>
          <p:cNvSpPr>
            <a:spLocks noGrp="1"/>
          </p:cNvSpPr>
          <p:nvPr>
            <p:ph type="title"/>
          </p:nvPr>
        </p:nvSpPr>
        <p:spPr>
          <a:xfrm>
            <a:off x="989999" y="395288"/>
            <a:ext cx="6317998" cy="1120439"/>
          </a:xfrm>
        </p:spPr>
        <p:txBody>
          <a:bodyPr wrap="square" anchor="b">
            <a:normAutofit/>
          </a:bodyPr>
          <a:lstStyle/>
          <a:p>
            <a:r>
              <a:rPr lang="en-US" b="1"/>
              <a:t>Exam Findings</a:t>
            </a:r>
            <a:endParaRPr lang="en-US"/>
          </a:p>
        </p:txBody>
      </p:sp>
      <p:graphicFrame>
        <p:nvGraphicFramePr>
          <p:cNvPr id="57" name="Content Placeholder 5">
            <a:extLst>
              <a:ext uri="{FF2B5EF4-FFF2-40B4-BE49-F238E27FC236}">
                <a16:creationId xmlns:a16="http://schemas.microsoft.com/office/drawing/2014/main" id="{B467F1EA-9D90-613C-4E25-B7C236B25395}"/>
              </a:ext>
            </a:extLst>
          </p:cNvPr>
          <p:cNvGraphicFramePr>
            <a:graphicFrameLocks noGrp="1"/>
          </p:cNvGraphicFramePr>
          <p:nvPr>
            <p:ph idx="1"/>
          </p:nvPr>
        </p:nvGraphicFramePr>
        <p:xfrm>
          <a:off x="989998" y="1982437"/>
          <a:ext cx="6318000" cy="44503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close-up of a person&amp;#39;s neck&#10;&#10;AI-generated content may be incorrect.">
            <a:extLst>
              <a:ext uri="{FF2B5EF4-FFF2-40B4-BE49-F238E27FC236}">
                <a16:creationId xmlns:a16="http://schemas.microsoft.com/office/drawing/2014/main" id="{4C53FD5B-4CDE-37F1-7739-3E96994E7AB4}"/>
              </a:ext>
            </a:extLst>
          </p:cNvPr>
          <p:cNvPicPr>
            <a:picLocks noChangeAspect="1"/>
          </p:cNvPicPr>
          <p:nvPr/>
        </p:nvPicPr>
        <p:blipFill>
          <a:blip r:embed="rId8"/>
          <a:srcRect r="2" b="24064"/>
          <a:stretch>
            <a:fillRect/>
          </a:stretch>
        </p:blipFill>
        <p:spPr>
          <a:xfrm>
            <a:off x="8329200" y="3427200"/>
            <a:ext cx="3862800" cy="3430800"/>
          </a:xfrm>
          <a:prstGeom prst="rect">
            <a:avLst/>
          </a:prstGeom>
        </p:spPr>
      </p:pic>
      <p:pic>
        <p:nvPicPr>
          <p:cNvPr id="42" name="Picture 41" descr="A close-up of a person&amp;#39;s skin&#10;&#10;AI-generated content may be incorrect.">
            <a:extLst>
              <a:ext uri="{FF2B5EF4-FFF2-40B4-BE49-F238E27FC236}">
                <a16:creationId xmlns:a16="http://schemas.microsoft.com/office/drawing/2014/main" id="{C120601F-E3EB-1802-3955-DC60B5FA8203}"/>
              </a:ext>
            </a:extLst>
          </p:cNvPr>
          <p:cNvPicPr>
            <a:picLocks noChangeAspect="1"/>
          </p:cNvPicPr>
          <p:nvPr/>
        </p:nvPicPr>
        <p:blipFill>
          <a:blip r:embed="rId9"/>
          <a:stretch>
            <a:fillRect/>
          </a:stretch>
        </p:blipFill>
        <p:spPr>
          <a:xfrm>
            <a:off x="8328772" y="280"/>
            <a:ext cx="3860426" cy="3428439"/>
          </a:xfrm>
          <a:prstGeom prst="rect">
            <a:avLst/>
          </a:prstGeom>
        </p:spPr>
      </p:pic>
      <p:sp>
        <p:nvSpPr>
          <p:cNvPr id="43" name="TextBox 42">
            <a:extLst>
              <a:ext uri="{FF2B5EF4-FFF2-40B4-BE49-F238E27FC236}">
                <a16:creationId xmlns:a16="http://schemas.microsoft.com/office/drawing/2014/main" id="{798AA519-39C8-6D80-938E-7F8CEB17F4AF}"/>
              </a:ext>
            </a:extLst>
          </p:cNvPr>
          <p:cNvSpPr txBox="1"/>
          <p:nvPr/>
        </p:nvSpPr>
        <p:spPr>
          <a:xfrm>
            <a:off x="5756087" y="940285"/>
            <a:ext cx="312640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a:ea typeface="Calibri"/>
                <a:cs typeface="Calibri"/>
              </a:rPr>
              <a:t>JIA-&gt;</a:t>
            </a:r>
            <a:r>
              <a:rPr lang="en-US" sz="2400" b="1" dirty="0">
                <a:latin typeface="Calibri"/>
                <a:ea typeface="Calibri"/>
                <a:cs typeface="Calibri"/>
              </a:rPr>
              <a:t> </a:t>
            </a:r>
            <a:r>
              <a:rPr lang="en-US" sz="2400" b="1" u="sng" dirty="0">
                <a:solidFill>
                  <a:srgbClr val="FF0000"/>
                </a:solidFill>
                <a:latin typeface="Calibri"/>
                <a:ea typeface="Noto Sans"/>
                <a:cs typeface="Noto Sans"/>
              </a:rPr>
              <a:t>salmon-pink" rash</a:t>
            </a:r>
            <a:r>
              <a:rPr lang="en-US" sz="2400" b="1" dirty="0">
                <a:solidFill>
                  <a:srgbClr val="FF0000"/>
                </a:solidFill>
                <a:latin typeface="Calibri"/>
                <a:ea typeface="Noto Sans"/>
                <a:cs typeface="Noto Sans"/>
              </a:rPr>
              <a:t> </a:t>
            </a:r>
            <a:endParaRPr lang="en-US" sz="2400" b="1" dirty="0">
              <a:solidFill>
                <a:srgbClr val="FF0000"/>
              </a:solidFill>
              <a:latin typeface="Calibri"/>
              <a:ea typeface="Calibri"/>
              <a:cs typeface="Calibri"/>
            </a:endParaRPr>
          </a:p>
        </p:txBody>
      </p:sp>
      <p:sp>
        <p:nvSpPr>
          <p:cNvPr id="44" name="Arrow: Right 43">
            <a:extLst>
              <a:ext uri="{FF2B5EF4-FFF2-40B4-BE49-F238E27FC236}">
                <a16:creationId xmlns:a16="http://schemas.microsoft.com/office/drawing/2014/main" id="{81789A30-83A3-3F22-BB8D-9AD335F6247A}"/>
              </a:ext>
            </a:extLst>
          </p:cNvPr>
          <p:cNvSpPr/>
          <p:nvPr/>
        </p:nvSpPr>
        <p:spPr>
          <a:xfrm>
            <a:off x="7442856" y="1317313"/>
            <a:ext cx="1053352" cy="56029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DE3F0935-65AF-0237-BCC0-4E0660839D74}"/>
              </a:ext>
            </a:extLst>
          </p:cNvPr>
          <p:cNvSpPr/>
          <p:nvPr/>
        </p:nvSpPr>
        <p:spPr>
          <a:xfrm>
            <a:off x="4850439" y="920960"/>
            <a:ext cx="907143" cy="798286"/>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1783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15C3-AAF2-BC1D-80D4-9BDEE97F347E}"/>
              </a:ext>
            </a:extLst>
          </p:cNvPr>
          <p:cNvSpPr>
            <a:spLocks noGrp="1"/>
          </p:cNvSpPr>
          <p:nvPr>
            <p:ph type="title"/>
          </p:nvPr>
        </p:nvSpPr>
        <p:spPr>
          <a:xfrm>
            <a:off x="290379" y="607558"/>
            <a:ext cx="11604046" cy="969206"/>
          </a:xfrm>
        </p:spPr>
        <p:txBody>
          <a:bodyPr>
            <a:normAutofit/>
          </a:bodyPr>
          <a:lstStyle/>
          <a:p>
            <a:r>
              <a:rPr lang="en-US" sz="3600" dirty="0">
                <a:latin typeface="Calibri Light"/>
                <a:ea typeface="Calibri Light"/>
                <a:cs typeface="Calibri Light"/>
              </a:rPr>
              <a:t>Work up: FUO</a:t>
            </a:r>
          </a:p>
        </p:txBody>
      </p:sp>
      <p:sp>
        <p:nvSpPr>
          <p:cNvPr id="6" name="Content Placeholder 5">
            <a:extLst>
              <a:ext uri="{FF2B5EF4-FFF2-40B4-BE49-F238E27FC236}">
                <a16:creationId xmlns:a16="http://schemas.microsoft.com/office/drawing/2014/main" id="{674BDD53-C43A-BC70-5C17-BDD481932CE7}"/>
              </a:ext>
            </a:extLst>
          </p:cNvPr>
          <p:cNvSpPr>
            <a:spLocks noGrp="1"/>
          </p:cNvSpPr>
          <p:nvPr>
            <p:ph idx="1"/>
          </p:nvPr>
        </p:nvSpPr>
        <p:spPr>
          <a:xfrm>
            <a:off x="744878" y="1715685"/>
            <a:ext cx="10258692" cy="4999514"/>
          </a:xfrm>
          <a:solidFill>
            <a:schemeClr val="tx1">
              <a:lumMod val="85000"/>
            </a:schemeClr>
          </a:solidFill>
        </p:spPr>
        <p:txBody>
          <a:bodyPr vert="horz" lIns="91440" tIns="45720" rIns="91440" bIns="45720" rtlCol="0" anchor="t">
            <a:noAutofit/>
          </a:bodyPr>
          <a:lstStyle/>
          <a:p>
            <a:pPr marL="342900" indent="-342900">
              <a:buFont typeface="Wingdings" panose="020B0604020202020204" pitchFamily="34" charset="0"/>
              <a:buChar char="§"/>
            </a:pPr>
            <a:r>
              <a:rPr lang="en-US" sz="2400" u="sng" dirty="0">
                <a:solidFill>
                  <a:schemeClr val="bg2"/>
                </a:solidFill>
                <a:latin typeface="Calibri"/>
                <a:ea typeface="Calibri"/>
                <a:cs typeface="Calibri"/>
              </a:rPr>
              <a:t>Outpatient work up:</a:t>
            </a:r>
            <a:r>
              <a:rPr lang="en-US" sz="2400" dirty="0">
                <a:solidFill>
                  <a:schemeClr val="bg2"/>
                </a:solidFill>
                <a:latin typeface="Calibri"/>
                <a:ea typeface="Calibri"/>
                <a:cs typeface="Calibri"/>
              </a:rPr>
              <a:t> </a:t>
            </a:r>
            <a:r>
              <a:rPr lang="en-US" sz="2400" dirty="0">
                <a:solidFill>
                  <a:schemeClr val="bg2"/>
                </a:solidFill>
                <a:highlight>
                  <a:srgbClr val="FFFF00"/>
                </a:highlight>
                <a:latin typeface="Calibri"/>
                <a:ea typeface="Calibri"/>
                <a:cs typeface="Calibri"/>
              </a:rPr>
              <a:t> well</a:t>
            </a:r>
            <a:r>
              <a:rPr lang="en-US" sz="2400" i="0" dirty="0">
                <a:solidFill>
                  <a:schemeClr val="bg2"/>
                </a:solidFill>
                <a:highlight>
                  <a:srgbClr val="FFFF00"/>
                </a:highlight>
                <a:latin typeface="Calibri"/>
                <a:ea typeface="Calibri"/>
                <a:cs typeface="Calibri"/>
              </a:rPr>
              <a:t> appearing</a:t>
            </a:r>
            <a:r>
              <a:rPr lang="en-US" sz="2400" i="0" dirty="0">
                <a:solidFill>
                  <a:schemeClr val="bg2"/>
                </a:solidFill>
                <a:latin typeface="Calibri"/>
                <a:ea typeface="Calibri"/>
                <a:cs typeface="Calibri"/>
              </a:rPr>
              <a:t> patient with</a:t>
            </a:r>
            <a:r>
              <a:rPr lang="en-US" sz="2400" i="0" dirty="0">
                <a:solidFill>
                  <a:schemeClr val="bg2"/>
                </a:solidFill>
                <a:highlight>
                  <a:srgbClr val="FFFF00"/>
                </a:highlight>
                <a:latin typeface="Calibri"/>
                <a:ea typeface="Calibri"/>
                <a:cs typeface="Calibri"/>
              </a:rPr>
              <a:t> no red flags</a:t>
            </a:r>
            <a:endParaRPr lang="en-US" sz="2400">
              <a:solidFill>
                <a:schemeClr val="bg2"/>
              </a:solidFill>
              <a:latin typeface="Calibri"/>
              <a:ea typeface="Calibri"/>
              <a:cs typeface="Calibri"/>
            </a:endParaRP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CBC with diff and smear</a:t>
            </a:r>
            <a:endParaRPr lang="en-US" sz="2400" b="1" i="0">
              <a:solidFill>
                <a:schemeClr val="bg2"/>
              </a:solidFill>
              <a:latin typeface="Calibri"/>
              <a:ea typeface="Calibri"/>
              <a:cs typeface="Calibri"/>
            </a:endParaRP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CMP</a:t>
            </a:r>
            <a:endParaRPr lang="en-US" sz="2400" b="1" i="0">
              <a:solidFill>
                <a:schemeClr val="bg2"/>
              </a:solidFill>
              <a:latin typeface="Calibri"/>
              <a:ea typeface="Calibri"/>
              <a:cs typeface="Calibri"/>
            </a:endParaRP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ESR,CRP</a:t>
            </a:r>
            <a:endParaRPr lang="en-US" sz="2400" b="1" i="0">
              <a:solidFill>
                <a:schemeClr val="bg2"/>
              </a:solidFill>
              <a:latin typeface="Calibri"/>
              <a:ea typeface="Calibri"/>
              <a:cs typeface="Calibri"/>
            </a:endParaRP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BC</a:t>
            </a: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UA &amp; urine cx</a:t>
            </a:r>
          </a:p>
          <a:p>
            <a:pPr marL="1079500" lvl="2" indent="-359410">
              <a:buClr>
                <a:srgbClr val="8FA3A3"/>
              </a:buClr>
              <a:buFont typeface="Wingdings" panose="05000000000000000000" pitchFamily="2" charset="2"/>
              <a:buChar char="Ø"/>
            </a:pPr>
            <a:r>
              <a:rPr lang="en-US" sz="2400" b="1" dirty="0">
                <a:solidFill>
                  <a:schemeClr val="bg2"/>
                </a:solidFill>
                <a:latin typeface="Calibri"/>
                <a:ea typeface="Calibri"/>
                <a:cs typeface="Calibri"/>
              </a:rPr>
              <a:t>+/- CXR </a:t>
            </a:r>
            <a:endParaRPr lang="en-US" sz="2400" b="1" i="0" dirty="0">
              <a:solidFill>
                <a:schemeClr val="bg2"/>
              </a:solidFill>
              <a:latin typeface="Calibri"/>
              <a:ea typeface="Calibri"/>
              <a:cs typeface="Calibri"/>
            </a:endParaRPr>
          </a:p>
          <a:p>
            <a:pPr marL="720090" lvl="2" indent="0">
              <a:buClr>
                <a:srgbClr val="8FA3A3"/>
              </a:buClr>
              <a:buNone/>
            </a:pPr>
            <a:r>
              <a:rPr lang="en-US" sz="2400" dirty="0">
                <a:solidFill>
                  <a:schemeClr val="bg2"/>
                </a:solidFill>
                <a:latin typeface="Calibri"/>
                <a:ea typeface="Calibri"/>
                <a:cs typeface="Calibri"/>
              </a:rPr>
              <a:t>Note: Your</a:t>
            </a:r>
            <a:r>
              <a:rPr lang="en-US" sz="2400" u="sng" dirty="0">
                <a:solidFill>
                  <a:schemeClr val="bg2"/>
                </a:solidFill>
                <a:latin typeface="Calibri"/>
                <a:ea typeface="Calibri"/>
                <a:cs typeface="Calibri"/>
              </a:rPr>
              <a:t> </a:t>
            </a:r>
            <a:r>
              <a:rPr lang="en-US" sz="2400" u="sng" dirty="0">
                <a:solidFill>
                  <a:schemeClr val="bg2"/>
                </a:solidFill>
                <a:highlight>
                  <a:srgbClr val="00FF00"/>
                </a:highlight>
                <a:latin typeface="Calibri"/>
                <a:ea typeface="Calibri"/>
                <a:cs typeface="Calibri"/>
              </a:rPr>
              <a:t>history  and exam findings will guide</a:t>
            </a:r>
            <a:r>
              <a:rPr lang="en-US" sz="2400" u="sng" dirty="0">
                <a:solidFill>
                  <a:schemeClr val="bg2"/>
                </a:solidFill>
                <a:latin typeface="Calibri"/>
                <a:ea typeface="Calibri"/>
                <a:cs typeface="Calibri"/>
              </a:rPr>
              <a:t> you</a:t>
            </a:r>
            <a:r>
              <a:rPr lang="en-US" sz="2400" dirty="0">
                <a:solidFill>
                  <a:schemeClr val="bg2"/>
                </a:solidFill>
                <a:latin typeface="Calibri"/>
                <a:ea typeface="Calibri"/>
                <a:cs typeface="Calibri"/>
              </a:rPr>
              <a:t> for more specific labs, </a:t>
            </a:r>
            <a:r>
              <a:rPr lang="en-US" sz="2400" dirty="0" err="1">
                <a:solidFill>
                  <a:schemeClr val="bg2"/>
                </a:solidFill>
                <a:latin typeface="Calibri"/>
                <a:ea typeface="Calibri"/>
                <a:cs typeface="Calibri"/>
              </a:rPr>
              <a:t>i.e</a:t>
            </a:r>
            <a:r>
              <a:rPr lang="en-US" sz="2400" dirty="0">
                <a:solidFill>
                  <a:schemeClr val="bg2"/>
                </a:solidFill>
                <a:latin typeface="Calibri"/>
                <a:ea typeface="Calibri"/>
                <a:cs typeface="Calibri"/>
              </a:rPr>
              <a:t> bartonella titers with cat exposure, EBV &amp; CMV with sore throat and hepatosplenomegaly. </a:t>
            </a:r>
            <a:endParaRPr lang="en-US" sz="2400" i="0" dirty="0">
              <a:solidFill>
                <a:schemeClr val="bg2"/>
              </a:solidFill>
              <a:latin typeface="Calibri"/>
              <a:ea typeface="Calibri"/>
              <a:cs typeface="Calibri"/>
            </a:endParaRPr>
          </a:p>
          <a:p>
            <a:pPr marL="720090" lvl="2" indent="0">
              <a:buNone/>
            </a:pPr>
            <a:endParaRPr lang="en-US" sz="2400" i="0" dirty="0">
              <a:solidFill>
                <a:schemeClr val="bg1"/>
              </a:solidFill>
              <a:latin typeface="Calibri"/>
              <a:ea typeface="Calibri"/>
              <a:cs typeface="Calibri"/>
            </a:endParaRPr>
          </a:p>
          <a:p>
            <a:pPr marL="720090" lvl="2" indent="-359410">
              <a:buClr>
                <a:srgbClr val="8FA3A3"/>
              </a:buClr>
            </a:pPr>
            <a:endParaRPr lang="en-US" sz="2000" i="0" dirty="0">
              <a:solidFill>
                <a:schemeClr val="bg1"/>
              </a:solidFill>
              <a:latin typeface="Calibri"/>
              <a:ea typeface="Calibri"/>
              <a:cs typeface="Calibri"/>
            </a:endParaRPr>
          </a:p>
          <a:p>
            <a:pPr marL="359410" lvl="1"/>
            <a:endParaRPr lang="en-US" i="0" dirty="0">
              <a:solidFill>
                <a:schemeClr val="bg1"/>
              </a:solidFill>
              <a:latin typeface="Calibri"/>
              <a:ea typeface="Calibri"/>
              <a:cs typeface="Calibri"/>
            </a:endParaRPr>
          </a:p>
        </p:txBody>
      </p:sp>
      <p:sp>
        <p:nvSpPr>
          <p:cNvPr id="7" name="Star: 5 Points 6">
            <a:extLst>
              <a:ext uri="{FF2B5EF4-FFF2-40B4-BE49-F238E27FC236}">
                <a16:creationId xmlns:a16="http://schemas.microsoft.com/office/drawing/2014/main" id="{5FE08ED1-D31C-5983-CD75-421083124FDE}"/>
              </a:ext>
            </a:extLst>
          </p:cNvPr>
          <p:cNvSpPr/>
          <p:nvPr/>
        </p:nvSpPr>
        <p:spPr>
          <a:xfrm>
            <a:off x="742067" y="5313666"/>
            <a:ext cx="749490" cy="698311"/>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2381171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6FD7-39F7-93FA-A78B-8F2A5E9F7DB9}"/>
              </a:ext>
            </a:extLst>
          </p:cNvPr>
          <p:cNvSpPr>
            <a:spLocks noGrp="1"/>
          </p:cNvSpPr>
          <p:nvPr>
            <p:ph type="title"/>
          </p:nvPr>
        </p:nvSpPr>
        <p:spPr>
          <a:xfrm>
            <a:off x="990000" y="945926"/>
            <a:ext cx="3531600" cy="1815882"/>
          </a:xfrm>
        </p:spPr>
        <p:txBody>
          <a:bodyPr anchor="t">
            <a:normAutofit/>
          </a:bodyPr>
          <a:lstStyle/>
          <a:p>
            <a:r>
              <a:rPr lang="en-US"/>
              <a:t>FUO: Admission</a:t>
            </a:r>
          </a:p>
        </p:txBody>
      </p:sp>
      <p:pic>
        <p:nvPicPr>
          <p:cNvPr id="4" name="Picture 3" descr="A logo of children&amp;#39;s company&#10;&#10;AI-generated content may be incorrect.">
            <a:extLst>
              <a:ext uri="{FF2B5EF4-FFF2-40B4-BE49-F238E27FC236}">
                <a16:creationId xmlns:a16="http://schemas.microsoft.com/office/drawing/2014/main" id="{74269DDC-62C0-5A36-197C-9AA75623E39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195853" y="2084816"/>
            <a:ext cx="2339975" cy="2339975"/>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graphicFrame>
        <p:nvGraphicFramePr>
          <p:cNvPr id="6" name="Content Placeholder 2">
            <a:extLst>
              <a:ext uri="{FF2B5EF4-FFF2-40B4-BE49-F238E27FC236}">
                <a16:creationId xmlns:a16="http://schemas.microsoft.com/office/drawing/2014/main" id="{AE87F652-3BF9-46C6-B4B9-ED6B68D440EB}"/>
              </a:ext>
            </a:extLst>
          </p:cNvPr>
          <p:cNvGraphicFramePr>
            <a:graphicFrameLocks noGrp="1"/>
          </p:cNvGraphicFramePr>
          <p:nvPr>
            <p:ph idx="1"/>
          </p:nvPr>
        </p:nvGraphicFramePr>
        <p:xfrm>
          <a:off x="4833663" y="17329"/>
          <a:ext cx="6506227" cy="68412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11697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8709-46B4-ADCE-D8D2-943647522412}"/>
              </a:ext>
            </a:extLst>
          </p:cNvPr>
          <p:cNvSpPr>
            <a:spLocks noGrp="1"/>
          </p:cNvSpPr>
          <p:nvPr>
            <p:ph type="title"/>
          </p:nvPr>
        </p:nvSpPr>
        <p:spPr>
          <a:xfrm>
            <a:off x="301752" y="1115443"/>
            <a:ext cx="2860288" cy="722903"/>
          </a:xfrm>
          <a:solidFill>
            <a:schemeClr val="accent6">
              <a:lumMod val="40000"/>
              <a:lumOff val="60000"/>
            </a:schemeClr>
          </a:solidFill>
          <a:ln w="28575">
            <a:solidFill>
              <a:srgbClr val="7030A0"/>
            </a:solidFill>
          </a:ln>
        </p:spPr>
        <p:txBody>
          <a:bodyPr>
            <a:normAutofit/>
          </a:bodyPr>
          <a:lstStyle/>
          <a:p>
            <a:r>
              <a:rPr lang="en-US" sz="3200" dirty="0">
                <a:latin typeface="Calibri"/>
                <a:ea typeface="Calibri"/>
                <a:cs typeface="Calibri"/>
              </a:rPr>
              <a:t>Real Life Case: </a:t>
            </a:r>
          </a:p>
        </p:txBody>
      </p:sp>
      <p:sp>
        <p:nvSpPr>
          <p:cNvPr id="3" name="Content Placeholder 2">
            <a:extLst>
              <a:ext uri="{FF2B5EF4-FFF2-40B4-BE49-F238E27FC236}">
                <a16:creationId xmlns:a16="http://schemas.microsoft.com/office/drawing/2014/main" id="{A18D58C5-B9D7-7027-B0D8-0492C6EADFEF}"/>
              </a:ext>
            </a:extLst>
          </p:cNvPr>
          <p:cNvSpPr>
            <a:spLocks noGrp="1"/>
          </p:cNvSpPr>
          <p:nvPr>
            <p:ph idx="1"/>
          </p:nvPr>
        </p:nvSpPr>
        <p:spPr>
          <a:xfrm>
            <a:off x="708984" y="2332066"/>
            <a:ext cx="10774032" cy="4279299"/>
          </a:xfrm>
          <a:solidFill>
            <a:schemeClr val="accent2">
              <a:lumMod val="40000"/>
              <a:lumOff val="60000"/>
            </a:schemeClr>
          </a:solidFill>
        </p:spPr>
        <p:txBody>
          <a:bodyPr vert="horz" lIns="91440" tIns="45720" rIns="91440" bIns="45720" rtlCol="0" anchor="t">
            <a:normAutofit/>
          </a:bodyPr>
          <a:lstStyle/>
          <a:p>
            <a:pPr marL="359410" indent="-359410">
              <a:buFont typeface="Arial" panose="020B0604020202020204" pitchFamily="34" charset="0"/>
              <a:buChar char="•"/>
            </a:pPr>
            <a:r>
              <a:rPr lang="en-US" sz="2400" dirty="0">
                <a:solidFill>
                  <a:srgbClr val="000000">
                    <a:alpha val="60000"/>
                  </a:srgbClr>
                </a:solidFill>
                <a:latin typeface="Calibri"/>
                <a:ea typeface="Calibri"/>
                <a:cs typeface="Calibri"/>
              </a:rPr>
              <a:t>2 siblings, 11 yo male and 9 yo female,  h/o of non-verbal ASD, but otherwise healthy, who present to clinic with fever X5 days with associated chills, malaise, and decreased PO intake. They see another provider and receive covid, flu, and </a:t>
            </a:r>
            <a:r>
              <a:rPr lang="en-US" sz="2400" dirty="0" err="1">
                <a:solidFill>
                  <a:srgbClr val="000000">
                    <a:alpha val="60000"/>
                  </a:srgbClr>
                </a:solidFill>
                <a:latin typeface="Calibri"/>
                <a:ea typeface="Calibri"/>
                <a:cs typeface="Calibri"/>
              </a:rPr>
              <a:t>rsv</a:t>
            </a:r>
            <a:r>
              <a:rPr lang="en-US" sz="2400" dirty="0">
                <a:solidFill>
                  <a:srgbClr val="000000">
                    <a:alpha val="60000"/>
                  </a:srgbClr>
                </a:solidFill>
                <a:latin typeface="Calibri"/>
                <a:ea typeface="Calibri"/>
                <a:cs typeface="Calibri"/>
              </a:rPr>
              <a:t> testing which is negative. </a:t>
            </a:r>
            <a:endParaRPr lang="en-US" sz="2400" dirty="0">
              <a:latin typeface="Calibri"/>
              <a:ea typeface="Calibri"/>
              <a:cs typeface="Calibri"/>
            </a:endParaRPr>
          </a:p>
          <a:p>
            <a:pPr marL="359410" indent="-359410">
              <a:buChar char="•"/>
            </a:pPr>
            <a:r>
              <a:rPr lang="en-US" sz="2400" dirty="0">
                <a:solidFill>
                  <a:srgbClr val="000000">
                    <a:alpha val="60000"/>
                  </a:srgbClr>
                </a:solidFill>
                <a:latin typeface="Calibri"/>
                <a:ea typeface="Calibri"/>
                <a:cs typeface="Calibri"/>
              </a:rPr>
              <a:t>They return to clinic later that week and now have been having fever for 9 days and no new symptoms. Further questioning reveals from Father they have been "very sick" and not able to go to school. No associated URI symptoms or cough. Upon further questioning, family and pts returned from Nigeria 2 weeks ago. </a:t>
            </a:r>
          </a:p>
        </p:txBody>
      </p:sp>
    </p:spTree>
    <p:extLst>
      <p:ext uri="{BB962C8B-B14F-4D97-AF65-F5344CB8AC3E}">
        <p14:creationId xmlns:p14="http://schemas.microsoft.com/office/powerpoint/2010/main" val="1956494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7056-6C1D-6FCD-25C5-2D55249CC76F}"/>
              </a:ext>
            </a:extLst>
          </p:cNvPr>
          <p:cNvSpPr>
            <a:spLocks noGrp="1"/>
          </p:cNvSpPr>
          <p:nvPr>
            <p:ph type="title"/>
          </p:nvPr>
        </p:nvSpPr>
        <p:spPr>
          <a:xfrm>
            <a:off x="7112369" y="1379073"/>
            <a:ext cx="4078800" cy="610506"/>
          </a:xfrm>
          <a:solidFill>
            <a:schemeClr val="accent2">
              <a:lumMod val="60000"/>
              <a:lumOff val="40000"/>
            </a:schemeClr>
          </a:solidFill>
        </p:spPr>
        <p:txBody>
          <a:bodyPr wrap="square" anchor="b">
            <a:normAutofit/>
          </a:bodyPr>
          <a:lstStyle/>
          <a:p>
            <a:pPr algn="ctr"/>
            <a:r>
              <a:rPr lang="en-US" sz="3600" dirty="0">
                <a:latin typeface="Calibri"/>
                <a:ea typeface="Calibri"/>
                <a:cs typeface="Calibri"/>
              </a:rPr>
              <a:t>Malaria </a:t>
            </a:r>
          </a:p>
        </p:txBody>
      </p:sp>
      <p:pic>
        <p:nvPicPr>
          <p:cNvPr id="4" name="Content Placeholder 3" descr="Gratis billede: photomicrograph blod smear, plasmodium falciparum ...">
            <a:extLst>
              <a:ext uri="{FF2B5EF4-FFF2-40B4-BE49-F238E27FC236}">
                <a16:creationId xmlns:a16="http://schemas.microsoft.com/office/drawing/2014/main" id="{59782713-AED0-D7F1-3B35-93DAB50EF380}"/>
              </a:ext>
            </a:extLst>
          </p:cNvPr>
          <p:cNvPicPr>
            <a:picLocks noChangeAspect="1"/>
          </p:cNvPicPr>
          <p:nvPr/>
        </p:nvPicPr>
        <p:blipFill>
          <a:blip r:embed="rId2"/>
          <a:srcRect l="20216" r="12785" b="1"/>
          <a:stretch>
            <a:fillRect/>
          </a:stretch>
        </p:blipFill>
        <p:spPr>
          <a:xfrm>
            <a:off x="717006" y="540000"/>
            <a:ext cx="5778000" cy="5778000"/>
          </a:xfrm>
          <a:custGeom>
            <a:avLst/>
            <a:gdLst/>
            <a:ahLst/>
            <a:cxnLst/>
            <a:rect l="l" t="t" r="r" b="b"/>
            <a:pathLst>
              <a:path w="5778000" h="5778000">
                <a:moveTo>
                  <a:pt x="2889000" y="0"/>
                </a:moveTo>
                <a:cubicBezTo>
                  <a:pt x="4484551" y="0"/>
                  <a:pt x="5778000" y="1293449"/>
                  <a:pt x="5778000" y="2889000"/>
                </a:cubicBezTo>
                <a:cubicBezTo>
                  <a:pt x="5778000" y="4484551"/>
                  <a:pt x="4484551" y="5778000"/>
                  <a:pt x="2889000" y="5778000"/>
                </a:cubicBezTo>
                <a:cubicBezTo>
                  <a:pt x="1293449" y="5778000"/>
                  <a:pt x="0" y="4484551"/>
                  <a:pt x="0" y="2889000"/>
                </a:cubicBezTo>
                <a:cubicBezTo>
                  <a:pt x="0" y="1293449"/>
                  <a:pt x="1293449" y="0"/>
                  <a:pt x="2889000" y="0"/>
                </a:cubicBezTo>
                <a:close/>
              </a:path>
            </a:pathLst>
          </a:custGeom>
        </p:spPr>
      </p:pic>
      <p:sp>
        <p:nvSpPr>
          <p:cNvPr id="8" name="Content Placeholder 7">
            <a:extLst>
              <a:ext uri="{FF2B5EF4-FFF2-40B4-BE49-F238E27FC236}">
                <a16:creationId xmlns:a16="http://schemas.microsoft.com/office/drawing/2014/main" id="{D420FA4C-CFB5-4517-BD9F-84D204BFA650}"/>
              </a:ext>
            </a:extLst>
          </p:cNvPr>
          <p:cNvSpPr>
            <a:spLocks noGrp="1"/>
          </p:cNvSpPr>
          <p:nvPr>
            <p:ph idx="1"/>
          </p:nvPr>
        </p:nvSpPr>
        <p:spPr>
          <a:xfrm>
            <a:off x="7112369" y="2574638"/>
            <a:ext cx="4550514" cy="3893289"/>
          </a:xfrm>
          <a:solidFill>
            <a:schemeClr val="accent6">
              <a:lumMod val="40000"/>
              <a:lumOff val="60000"/>
            </a:schemeClr>
          </a:solidFill>
        </p:spPr>
        <p:txBody>
          <a:bodyPr vert="horz" lIns="91440" tIns="45720" rIns="91440" bIns="45720" rtlCol="0" anchor="t">
            <a:noAutofit/>
          </a:bodyPr>
          <a:lstStyle/>
          <a:p>
            <a:pPr marL="342900" indent="-342900">
              <a:buFont typeface="Wingdings" panose="020B0604020202020204" pitchFamily="34" charset="0"/>
              <a:buChar char="Ø"/>
            </a:pPr>
            <a:r>
              <a:rPr lang="en-US" sz="2400" dirty="0">
                <a:solidFill>
                  <a:schemeClr val="bg2"/>
                </a:solidFill>
                <a:latin typeface="Calibri"/>
                <a:ea typeface="Calibri"/>
                <a:cs typeface="Calibri"/>
              </a:rPr>
              <a:t>Symptom onset occurs </a:t>
            </a:r>
            <a:r>
              <a:rPr lang="en-US" sz="2400" u="sng" dirty="0">
                <a:solidFill>
                  <a:schemeClr val="bg2"/>
                </a:solidFill>
                <a:highlight>
                  <a:srgbClr val="FFFF00"/>
                </a:highlight>
                <a:latin typeface="Calibri"/>
                <a:ea typeface="Calibri"/>
                <a:cs typeface="Calibri"/>
              </a:rPr>
              <a:t>~10-15 days</a:t>
            </a:r>
            <a:r>
              <a:rPr lang="en-US" sz="2400" dirty="0">
                <a:solidFill>
                  <a:schemeClr val="bg2"/>
                </a:solidFill>
                <a:highlight>
                  <a:srgbClr val="FFFF00"/>
                </a:highlight>
                <a:latin typeface="Calibri"/>
                <a:ea typeface="Calibri"/>
                <a:cs typeface="Calibri"/>
              </a:rPr>
              <a:t> </a:t>
            </a:r>
            <a:r>
              <a:rPr lang="en-US" sz="2400" dirty="0">
                <a:solidFill>
                  <a:schemeClr val="bg2"/>
                </a:solidFill>
                <a:latin typeface="Calibri"/>
                <a:ea typeface="Calibri"/>
                <a:cs typeface="Calibri"/>
              </a:rPr>
              <a:t>after mosquito bite</a:t>
            </a:r>
            <a:endParaRPr lang="en-US" sz="2400">
              <a:solidFill>
                <a:schemeClr val="bg2"/>
              </a:solidFill>
              <a:latin typeface="Calibri"/>
              <a:ea typeface="Calibri"/>
              <a:cs typeface="Calibri"/>
            </a:endParaRPr>
          </a:p>
          <a:p>
            <a:pPr marL="342900" indent="-342900">
              <a:buFont typeface="Wingdings" panose="020B0604020202020204" pitchFamily="34" charset="0"/>
              <a:buChar char="Ø"/>
            </a:pPr>
            <a:r>
              <a:rPr lang="en-US" sz="2400" dirty="0">
                <a:solidFill>
                  <a:schemeClr val="bg2"/>
                </a:solidFill>
                <a:latin typeface="Calibri"/>
                <a:ea typeface="Calibri"/>
                <a:cs typeface="Calibri"/>
              </a:rPr>
              <a:t>Transmitted by the </a:t>
            </a:r>
            <a:r>
              <a:rPr lang="en-US" sz="2400" i="1" dirty="0">
                <a:solidFill>
                  <a:schemeClr val="bg2"/>
                </a:solidFill>
                <a:highlight>
                  <a:srgbClr val="FFFF00"/>
                </a:highlight>
                <a:latin typeface="Calibri"/>
                <a:ea typeface="Calibri"/>
                <a:cs typeface="Calibri"/>
              </a:rPr>
              <a:t>Plasmodium </a:t>
            </a:r>
            <a:r>
              <a:rPr lang="en-US" sz="2400" i="1" dirty="0">
                <a:solidFill>
                  <a:schemeClr val="bg2"/>
                </a:solidFill>
                <a:latin typeface="Calibri"/>
                <a:ea typeface="Calibri"/>
                <a:cs typeface="Calibri"/>
              </a:rPr>
              <a:t> species </a:t>
            </a:r>
          </a:p>
          <a:p>
            <a:pPr marL="342900" indent="-342900">
              <a:buFont typeface="Wingdings" panose="020B0604020202020204" pitchFamily="34" charset="0"/>
              <a:buChar char="Ø"/>
            </a:pPr>
            <a:r>
              <a:rPr lang="en-US" sz="2400" i="1" dirty="0">
                <a:solidFill>
                  <a:schemeClr val="bg2"/>
                </a:solidFill>
                <a:latin typeface="Calibri"/>
                <a:ea typeface="Calibri"/>
                <a:cs typeface="Calibri"/>
              </a:rPr>
              <a:t>Typically seen on blood smear</a:t>
            </a:r>
          </a:p>
        </p:txBody>
      </p:sp>
    </p:spTree>
    <p:extLst>
      <p:ext uri="{BB962C8B-B14F-4D97-AF65-F5344CB8AC3E}">
        <p14:creationId xmlns:p14="http://schemas.microsoft.com/office/powerpoint/2010/main" val="2014586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CA93A-29A0-78D2-F152-C41E6A92E1FD}"/>
              </a:ext>
            </a:extLst>
          </p:cNvPr>
          <p:cNvSpPr>
            <a:spLocks noGrp="1"/>
          </p:cNvSpPr>
          <p:nvPr>
            <p:ph type="title"/>
          </p:nvPr>
        </p:nvSpPr>
        <p:spPr/>
        <p:txBody>
          <a:bodyPr/>
          <a:lstStyle/>
          <a:p>
            <a:r>
              <a:rPr lang="en-US"/>
              <a:t>Case Resolution</a:t>
            </a:r>
            <a:br>
              <a:rPr lang="en-US"/>
            </a:br>
            <a:endParaRPr lang="en-US"/>
          </a:p>
        </p:txBody>
      </p:sp>
      <p:sp>
        <p:nvSpPr>
          <p:cNvPr id="3" name="Content Placeholder 2">
            <a:extLst>
              <a:ext uri="{FF2B5EF4-FFF2-40B4-BE49-F238E27FC236}">
                <a16:creationId xmlns:a16="http://schemas.microsoft.com/office/drawing/2014/main" id="{A3A82FEB-365C-1CE3-FA16-DAA2704D1F45}"/>
              </a:ext>
            </a:extLst>
          </p:cNvPr>
          <p:cNvSpPr>
            <a:spLocks noGrp="1"/>
          </p:cNvSpPr>
          <p:nvPr>
            <p:ph idx="1"/>
          </p:nvPr>
        </p:nvSpPr>
        <p:spPr/>
        <p:txBody>
          <a:bodyPr vert="horz" lIns="91440" tIns="45720" rIns="91440" bIns="45720" rtlCol="0" anchor="t">
            <a:noAutofit/>
          </a:bodyPr>
          <a:lstStyle/>
          <a:p>
            <a:pPr marL="342900" indent="-342900">
              <a:buFont typeface="Wingdings" panose="020B0604020202020204" pitchFamily="34" charset="0"/>
              <a:buChar char="§"/>
            </a:pPr>
            <a:r>
              <a:rPr lang="en-US" sz="2400" b="1" dirty="0">
                <a:latin typeface="Calibri"/>
                <a:ea typeface="Calibri"/>
                <a:cs typeface="Calibri"/>
              </a:rPr>
              <a:t>History is so important!!!</a:t>
            </a:r>
          </a:p>
          <a:p>
            <a:pPr marL="342900" indent="-342900">
              <a:buFont typeface="Wingdings" panose="020B0604020202020204" pitchFamily="34" charset="0"/>
              <a:buChar char="§"/>
            </a:pPr>
            <a:r>
              <a:rPr lang="en-US" sz="2400" b="1" dirty="0">
                <a:latin typeface="Calibri"/>
                <a:ea typeface="Calibri"/>
                <a:cs typeface="Calibri"/>
              </a:rPr>
              <a:t>Patients returned from an endemic area with Malaria and developed symptoms in the right time frame</a:t>
            </a:r>
          </a:p>
          <a:p>
            <a:pPr marL="342900" indent="-342900">
              <a:buFont typeface="Wingdings" panose="020B0604020202020204" pitchFamily="34" charset="0"/>
              <a:buChar char="§"/>
            </a:pPr>
            <a:r>
              <a:rPr lang="en-US" sz="2400" b="1" dirty="0">
                <a:latin typeface="Calibri"/>
                <a:ea typeface="Calibri"/>
                <a:cs typeface="Calibri"/>
              </a:rPr>
              <a:t>ID at a children's hospital </a:t>
            </a:r>
            <a:r>
              <a:rPr lang="en-US" sz="2400" b="1">
                <a:latin typeface="Calibri"/>
                <a:ea typeface="Calibri"/>
                <a:cs typeface="Calibri"/>
              </a:rPr>
              <a:t>was consulted</a:t>
            </a:r>
          </a:p>
          <a:p>
            <a:pPr marL="342900" indent="-342900">
              <a:buFont typeface="Wingdings" panose="020B0604020202020204" pitchFamily="34" charset="0"/>
              <a:buChar char="§"/>
            </a:pPr>
            <a:r>
              <a:rPr lang="en-US" sz="2400" b="1" dirty="0">
                <a:latin typeface="Calibri"/>
                <a:ea typeface="Calibri"/>
                <a:cs typeface="Calibri"/>
              </a:rPr>
              <a:t>They met patient in the ED and diagnosis was confirmed to be Malaria with peripheral blood smear! </a:t>
            </a:r>
          </a:p>
          <a:p>
            <a:pPr marL="342900" indent="-342900">
              <a:buFont typeface="Wingdings" panose="020B0604020202020204" pitchFamily="34" charset="0"/>
              <a:buChar char="§"/>
            </a:pPr>
            <a:r>
              <a:rPr lang="en-US" sz="2400" b="1" dirty="0">
                <a:latin typeface="Calibri"/>
                <a:ea typeface="Calibri"/>
                <a:cs typeface="Calibri"/>
              </a:rPr>
              <a:t>After spending a few days in special care, they recovered!</a:t>
            </a:r>
          </a:p>
          <a:p>
            <a:pPr marL="342900" indent="-342900">
              <a:buFont typeface="Wingdings" panose="020B0604020202020204" pitchFamily="34" charset="0"/>
              <a:buChar char="§"/>
            </a:pPr>
            <a:endParaRPr lang="en-US" sz="2400" dirty="0">
              <a:latin typeface="Calibri"/>
              <a:ea typeface="Calibri"/>
              <a:cs typeface="Calibri"/>
            </a:endParaRPr>
          </a:p>
        </p:txBody>
      </p:sp>
    </p:spTree>
    <p:extLst>
      <p:ext uri="{BB962C8B-B14F-4D97-AF65-F5344CB8AC3E}">
        <p14:creationId xmlns:p14="http://schemas.microsoft.com/office/powerpoint/2010/main" val="32152882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98086" y="1300460"/>
            <a:ext cx="10795524" cy="519609"/>
          </a:xfrm>
          <a:prstGeom prst="rect">
            <a:avLst/>
          </a:prstGeom>
          <a:noFill/>
          <a:ln/>
        </p:spPr>
        <p:txBody>
          <a:bodyPr wrap="none" lIns="0" tIns="0" rIns="0" bIns="0" rtlCol="0" anchor="t"/>
          <a:lstStyle/>
          <a:p>
            <a:pPr marL="0" indent="0" algn="l">
              <a:lnSpc>
                <a:spcPct val="104000"/>
              </a:lnSpc>
              <a:buNone/>
            </a:pPr>
            <a:r>
              <a:rPr lang="en-US" sz="3200">
                <a:solidFill>
                  <a:srgbClr val="000000"/>
                </a:solidFill>
                <a:latin typeface="Lora" pitchFamily="34" charset="0"/>
                <a:ea typeface="Lora" pitchFamily="34" charset="-122"/>
                <a:cs typeface="Lora" pitchFamily="34" charset="-120"/>
              </a:rPr>
              <a:t>🚨</a:t>
            </a:r>
            <a:r>
              <a:rPr lang="en-US" sz="3200">
                <a:solidFill>
                  <a:srgbClr val="FFFFFF"/>
                </a:solidFill>
                <a:latin typeface="Lora" pitchFamily="34" charset="0"/>
                <a:ea typeface="Lora" pitchFamily="34" charset="-122"/>
                <a:cs typeface="Lora" pitchFamily="34" charset="-120"/>
              </a:rPr>
              <a:t> Red Flags: Escalate Immediately</a:t>
            </a:r>
            <a:endParaRPr lang="en-US" sz="3200"/>
          </a:p>
        </p:txBody>
      </p:sp>
      <p:sp>
        <p:nvSpPr>
          <p:cNvPr id="3" name="Shape 1"/>
          <p:cNvSpPr/>
          <p:nvPr/>
        </p:nvSpPr>
        <p:spPr>
          <a:xfrm>
            <a:off x="698086" y="2169120"/>
            <a:ext cx="392698" cy="392708"/>
          </a:xfrm>
          <a:prstGeom prst="roundRect">
            <a:avLst>
              <a:gd name="adj" fmla="val 6667"/>
            </a:avLst>
          </a:prstGeom>
          <a:solidFill>
            <a:srgbClr val="444752"/>
          </a:solidFill>
          <a:ln/>
        </p:spPr>
      </p:sp>
      <p:sp>
        <p:nvSpPr>
          <p:cNvPr id="4" name="Text 2"/>
          <p:cNvSpPr/>
          <p:nvPr/>
        </p:nvSpPr>
        <p:spPr>
          <a:xfrm>
            <a:off x="1265305" y="2229048"/>
            <a:ext cx="2885804"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Ill or toxic appearance at any age</a:t>
            </a:r>
            <a:endParaRPr lang="en-US" sz="1600"/>
          </a:p>
        </p:txBody>
      </p:sp>
      <p:sp>
        <p:nvSpPr>
          <p:cNvPr id="5" name="Shape 3"/>
          <p:cNvSpPr/>
          <p:nvPr/>
        </p:nvSpPr>
        <p:spPr>
          <a:xfrm>
            <a:off x="4369286" y="2169120"/>
            <a:ext cx="392698" cy="392708"/>
          </a:xfrm>
          <a:prstGeom prst="roundRect">
            <a:avLst>
              <a:gd name="adj" fmla="val 6667"/>
            </a:avLst>
          </a:prstGeom>
          <a:solidFill>
            <a:srgbClr val="444752"/>
          </a:solidFill>
          <a:ln/>
        </p:spPr>
      </p:sp>
      <p:sp>
        <p:nvSpPr>
          <p:cNvPr id="6" name="Text 4"/>
          <p:cNvSpPr/>
          <p:nvPr/>
        </p:nvSpPr>
        <p:spPr>
          <a:xfrm>
            <a:off x="4936505" y="2229048"/>
            <a:ext cx="2885804"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Petechiae or purpura — meningococcemia</a:t>
            </a:r>
            <a:endParaRPr lang="en-US" sz="1600"/>
          </a:p>
        </p:txBody>
      </p:sp>
      <p:sp>
        <p:nvSpPr>
          <p:cNvPr id="7" name="Shape 5"/>
          <p:cNvSpPr/>
          <p:nvPr/>
        </p:nvSpPr>
        <p:spPr>
          <a:xfrm>
            <a:off x="8040486" y="2169120"/>
            <a:ext cx="392698" cy="392708"/>
          </a:xfrm>
          <a:prstGeom prst="roundRect">
            <a:avLst>
              <a:gd name="adj" fmla="val 6667"/>
            </a:avLst>
          </a:prstGeom>
          <a:solidFill>
            <a:srgbClr val="444752"/>
          </a:solidFill>
          <a:ln/>
        </p:spPr>
      </p:sp>
      <p:sp>
        <p:nvSpPr>
          <p:cNvPr id="8" name="Text 6"/>
          <p:cNvSpPr/>
          <p:nvPr/>
        </p:nvSpPr>
        <p:spPr>
          <a:xfrm>
            <a:off x="8607706" y="2229048"/>
            <a:ext cx="2885904" cy="770037"/>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Hemodynamic compromise — tachycardia, poor perfusion, hypotension</a:t>
            </a:r>
            <a:endParaRPr lang="en-US" sz="1600"/>
          </a:p>
        </p:txBody>
      </p:sp>
      <p:sp>
        <p:nvSpPr>
          <p:cNvPr id="9" name="Shape 7"/>
          <p:cNvSpPr/>
          <p:nvPr/>
        </p:nvSpPr>
        <p:spPr>
          <a:xfrm>
            <a:off x="698086" y="3348137"/>
            <a:ext cx="392698" cy="392708"/>
          </a:xfrm>
          <a:prstGeom prst="roundRect">
            <a:avLst>
              <a:gd name="adj" fmla="val 6667"/>
            </a:avLst>
          </a:prstGeom>
          <a:solidFill>
            <a:srgbClr val="444752"/>
          </a:solidFill>
          <a:ln/>
        </p:spPr>
      </p:sp>
      <p:sp>
        <p:nvSpPr>
          <p:cNvPr id="10" name="Text 8"/>
          <p:cNvSpPr/>
          <p:nvPr/>
        </p:nvSpPr>
        <p:spPr>
          <a:xfrm>
            <a:off x="1265305" y="3408065"/>
            <a:ext cx="2885804" cy="513358"/>
          </a:xfrm>
          <a:prstGeom prst="rect">
            <a:avLst/>
          </a:prstGeom>
          <a:noFill/>
          <a:ln/>
        </p:spPr>
        <p:txBody>
          <a:bodyPr wrap="square" lIns="0" tIns="0" rIns="0" bIns="0" rtlCol="0" anchor="t">
            <a:normAutofit/>
          </a:bodyPr>
          <a:lstStyle/>
          <a:p>
            <a:pPr>
              <a:lnSpc>
                <a:spcPct val="104000"/>
              </a:lnSpc>
            </a:pPr>
            <a:r>
              <a:rPr lang="en-US" sz="1600">
                <a:solidFill>
                  <a:srgbClr val="FFFFFF"/>
                </a:solidFill>
                <a:latin typeface="Lora"/>
                <a:ea typeface="Lora" pitchFamily="34" charset="-122"/>
                <a:cs typeface="Lora" pitchFamily="34" charset="-120"/>
              </a:rPr>
              <a:t>Age ≤ 21 days — always full workup</a:t>
            </a:r>
            <a:endParaRPr lang="en-US" sz="1600">
              <a:latin typeface="Lora"/>
            </a:endParaRPr>
          </a:p>
        </p:txBody>
      </p:sp>
      <p:sp>
        <p:nvSpPr>
          <p:cNvPr id="11" name="Shape 9"/>
          <p:cNvSpPr/>
          <p:nvPr/>
        </p:nvSpPr>
        <p:spPr>
          <a:xfrm>
            <a:off x="4369286" y="3348137"/>
            <a:ext cx="392698" cy="392708"/>
          </a:xfrm>
          <a:prstGeom prst="roundRect">
            <a:avLst>
              <a:gd name="adj" fmla="val 6667"/>
            </a:avLst>
          </a:prstGeom>
          <a:solidFill>
            <a:srgbClr val="444752"/>
          </a:solidFill>
          <a:ln/>
        </p:spPr>
      </p:sp>
      <p:sp>
        <p:nvSpPr>
          <p:cNvPr id="12" name="Text 10"/>
          <p:cNvSpPr/>
          <p:nvPr/>
        </p:nvSpPr>
        <p:spPr>
          <a:xfrm>
            <a:off x="4936505" y="3408065"/>
            <a:ext cx="2885804"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Febrile neutropenia — ANC &lt;500</a:t>
            </a:r>
            <a:endParaRPr lang="en-US" sz="1600"/>
          </a:p>
        </p:txBody>
      </p:sp>
      <p:sp>
        <p:nvSpPr>
          <p:cNvPr id="13" name="Shape 11"/>
          <p:cNvSpPr/>
          <p:nvPr/>
        </p:nvSpPr>
        <p:spPr>
          <a:xfrm>
            <a:off x="8040486" y="3348137"/>
            <a:ext cx="392698" cy="392708"/>
          </a:xfrm>
          <a:prstGeom prst="roundRect">
            <a:avLst>
              <a:gd name="adj" fmla="val 6667"/>
            </a:avLst>
          </a:prstGeom>
          <a:solidFill>
            <a:srgbClr val="444752"/>
          </a:solidFill>
          <a:ln/>
        </p:spPr>
      </p:sp>
      <p:sp>
        <p:nvSpPr>
          <p:cNvPr id="14" name="Text 12"/>
          <p:cNvSpPr/>
          <p:nvPr/>
        </p:nvSpPr>
        <p:spPr>
          <a:xfrm>
            <a:off x="8607706" y="3408065"/>
            <a:ext cx="2885904" cy="513358"/>
          </a:xfrm>
          <a:prstGeom prst="rect">
            <a:avLst/>
          </a:prstGeom>
          <a:noFill/>
          <a:ln/>
        </p:spPr>
        <p:txBody>
          <a:bodyPr wrap="square" lIns="0" tIns="0" rIns="0" bIns="0" rtlCol="0" anchor="t">
            <a:normAutofit/>
          </a:bodyPr>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Meningismus or signs of CNS infection</a:t>
            </a:r>
            <a:endParaRPr lang="en-US" sz="1600"/>
          </a:p>
        </p:txBody>
      </p:sp>
      <p:sp>
        <p:nvSpPr>
          <p:cNvPr id="15" name="Shape 13"/>
          <p:cNvSpPr/>
          <p:nvPr/>
        </p:nvSpPr>
        <p:spPr>
          <a:xfrm>
            <a:off x="698086" y="4270474"/>
            <a:ext cx="392698" cy="392708"/>
          </a:xfrm>
          <a:prstGeom prst="roundRect">
            <a:avLst>
              <a:gd name="adj" fmla="val 6667"/>
            </a:avLst>
          </a:prstGeom>
          <a:solidFill>
            <a:srgbClr val="444752"/>
          </a:solidFill>
          <a:ln/>
        </p:spPr>
      </p:sp>
      <p:sp>
        <p:nvSpPr>
          <p:cNvPr id="16" name="Text 14"/>
          <p:cNvSpPr/>
          <p:nvPr/>
        </p:nvSpPr>
        <p:spPr>
          <a:xfrm>
            <a:off x="1265305" y="4330402"/>
            <a:ext cx="10228304" cy="256679"/>
          </a:xfrm>
          <a:prstGeom prst="rect">
            <a:avLst/>
          </a:prstGeom>
          <a:noFill/>
          <a:ln/>
        </p:spPr>
        <p:txBody>
          <a:bodyPr wrap="none" lIns="0" tIns="0" rIns="0" bIns="0" rtlCol="0" anchor="t"/>
          <a:lstStyle/>
          <a:p>
            <a:pPr marL="0" indent="0" algn="l">
              <a:lnSpc>
                <a:spcPct val="104000"/>
              </a:lnSpc>
              <a:buNone/>
            </a:pPr>
            <a:r>
              <a:rPr lang="en-US" sz="1600">
                <a:solidFill>
                  <a:srgbClr val="FFFFFF"/>
                </a:solidFill>
                <a:latin typeface="Lora" pitchFamily="34" charset="0"/>
                <a:ea typeface="Lora" pitchFamily="34" charset="-122"/>
                <a:cs typeface="Lora" pitchFamily="34" charset="-120"/>
              </a:rPr>
              <a:t>Kawasaki disease features — fever ≥5 days</a:t>
            </a:r>
            <a:endParaRPr lang="en-US" sz="1600"/>
          </a:p>
        </p:txBody>
      </p:sp>
      <p:sp>
        <p:nvSpPr>
          <p:cNvPr id="17" name="Shape 15"/>
          <p:cNvSpPr/>
          <p:nvPr/>
        </p:nvSpPr>
        <p:spPr>
          <a:xfrm>
            <a:off x="698086" y="4859536"/>
            <a:ext cx="10795524" cy="697905"/>
          </a:xfrm>
          <a:prstGeom prst="roundRect">
            <a:avLst>
              <a:gd name="adj" fmla="val 3751"/>
            </a:avLst>
          </a:prstGeom>
          <a:solidFill>
            <a:srgbClr val="790645"/>
          </a:solidFill>
          <a:ln/>
        </p:spPr>
      </p:sp>
      <p:pic>
        <p:nvPicPr>
          <p:cNvPr id="18" name="Image 0" descr="preencoded.png"/>
          <p:cNvPicPr>
            <a:picLocks noChangeAspect="1"/>
          </p:cNvPicPr>
          <p:nvPr/>
        </p:nvPicPr>
        <p:blipFill>
          <a:blip r:embed="rId3"/>
          <a:stretch>
            <a:fillRect/>
          </a:stretch>
        </p:blipFill>
        <p:spPr>
          <a:xfrm>
            <a:off x="872607" y="5108972"/>
            <a:ext cx="218177" cy="174526"/>
          </a:xfrm>
          <a:prstGeom prst="rect">
            <a:avLst/>
          </a:prstGeom>
        </p:spPr>
      </p:pic>
      <p:sp>
        <p:nvSpPr>
          <p:cNvPr id="19" name="Text 16"/>
          <p:cNvSpPr/>
          <p:nvPr/>
        </p:nvSpPr>
        <p:spPr>
          <a:xfrm>
            <a:off x="1095972" y="5000649"/>
            <a:ext cx="10663368" cy="279202"/>
          </a:xfrm>
          <a:prstGeom prst="rect">
            <a:avLst/>
          </a:prstGeom>
          <a:noFill/>
          <a:ln/>
        </p:spPr>
        <p:txBody>
          <a:bodyPr wrap="none" lIns="0" tIns="0" rIns="0" bIns="0" rtlCol="0" anchor="t"/>
          <a:lstStyle/>
          <a:p>
            <a:pPr marL="0" indent="0" algn="l">
              <a:lnSpc>
                <a:spcPct val="133000"/>
              </a:lnSpc>
              <a:buNone/>
            </a:pPr>
            <a:r>
              <a:rPr lang="en-US" b="1" dirty="0">
                <a:solidFill>
                  <a:srgbClr val="FFFFFF"/>
                </a:solidFill>
                <a:latin typeface="Source Sans 3 Bold"/>
                <a:ea typeface="Source Sans 3 Bold" pitchFamily="34" charset="-122"/>
                <a:cs typeface="Source Sans 3 Bold" pitchFamily="34" charset="-120"/>
              </a:rPr>
              <a:t>When in doubt</a:t>
            </a:r>
            <a:r>
              <a:rPr lang="en-US" dirty="0">
                <a:solidFill>
                  <a:srgbClr val="FFFFFF"/>
                </a:solidFill>
                <a:latin typeface="Source Sans 3"/>
                <a:ea typeface="Source Sans 3" pitchFamily="34" charset="-122"/>
                <a:cs typeface="Source Sans 3" pitchFamily="34" charset="-120"/>
              </a:rPr>
              <a:t> — err toward escalation. The cost of under-treating IBI exceeds the cost of a workup.</a:t>
            </a:r>
            <a:endParaRPr lang="en-US">
              <a:latin typeface="Source Sans 3"/>
              <a:ea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FC1A01-26EC-DB63-24E6-B20FBC8B384D}"/>
              </a:ext>
            </a:extLst>
          </p:cNvPr>
          <p:cNvPicPr>
            <a:picLocks noChangeAspect="1"/>
          </p:cNvPicPr>
          <p:nvPr/>
        </p:nvPicPr>
        <p:blipFill>
          <a:blip r:embed="rId2"/>
          <a:srcRect t="30533" r="-2" b="18315"/>
          <a:stretch>
            <a:fillRect/>
          </a:stretch>
        </p:blipFill>
        <p:spPr>
          <a:xfrm>
            <a:off x="-17796" y="10"/>
            <a:ext cx="12209796" cy="2420088"/>
          </a:xfrm>
          <a:prstGeom prst="rect">
            <a:avLst/>
          </a:prstGeom>
          <a:noFill/>
        </p:spPr>
      </p:pic>
      <p:pic>
        <p:nvPicPr>
          <p:cNvPr id="3" name="Picture 2">
            <a:extLst>
              <a:ext uri="{FF2B5EF4-FFF2-40B4-BE49-F238E27FC236}">
                <a16:creationId xmlns:a16="http://schemas.microsoft.com/office/drawing/2014/main" id="{3ADD859D-E261-7C1C-B589-0D314A471FDD}"/>
              </a:ext>
            </a:extLst>
          </p:cNvPr>
          <p:cNvPicPr>
            <a:picLocks noChangeAspect="1"/>
          </p:cNvPicPr>
          <p:nvPr/>
        </p:nvPicPr>
        <p:blipFill>
          <a:blip r:embed="rId3"/>
          <a:srcRect t="15344" r="-1" b="-1"/>
          <a:stretch>
            <a:fillRect/>
          </a:stretch>
        </p:blipFill>
        <p:spPr>
          <a:xfrm>
            <a:off x="7206786" y="2587563"/>
            <a:ext cx="4878900" cy="4048377"/>
          </a:xfrm>
          <a:prstGeom prst="rect">
            <a:avLst/>
          </a:prstGeom>
          <a:noFill/>
        </p:spPr>
      </p:pic>
      <p:sp>
        <p:nvSpPr>
          <p:cNvPr id="10" name="Date Placeholder 4">
            <a:extLst>
              <a:ext uri="{FF2B5EF4-FFF2-40B4-BE49-F238E27FC236}">
                <a16:creationId xmlns:a16="http://schemas.microsoft.com/office/drawing/2014/main" id="{50C0860E-E9BD-02A5-D2E1-1487E2C4ED0C}"/>
              </a:ext>
            </a:extLst>
          </p:cNvPr>
          <p:cNvSpPr>
            <a:spLocks noGrp="1"/>
          </p:cNvSpPr>
          <p:nvPr>
            <p:ph type="dt" sz="half" idx="16"/>
          </p:nvPr>
        </p:nvSpPr>
        <p:spPr>
          <a:xfrm>
            <a:off x="301752" y="6274033"/>
            <a:ext cx="3014382" cy="365760"/>
          </a:xfrm>
        </p:spPr>
        <p:txBody>
          <a:bodyPr/>
          <a:lstStyle/>
          <a:p>
            <a:pPr>
              <a:spcAft>
                <a:spcPts val="600"/>
              </a:spcAft>
            </a:pPr>
            <a:fld id="{5FFBB4C4-A264-40E5-A364-930EF11755AC}" type="datetime1">
              <a:rPr lang="en-US" smtClean="0"/>
              <a:pPr>
                <a:spcAft>
                  <a:spcPts val="600"/>
                </a:spcAft>
              </a:pPr>
              <a:t>10/9/2026</a:t>
            </a:fld>
            <a:endParaRPr lang="en-US"/>
          </a:p>
        </p:txBody>
      </p:sp>
      <p:sp>
        <p:nvSpPr>
          <p:cNvPr id="12" name="Footer Placeholder 5">
            <a:extLst>
              <a:ext uri="{FF2B5EF4-FFF2-40B4-BE49-F238E27FC236}">
                <a16:creationId xmlns:a16="http://schemas.microsoft.com/office/drawing/2014/main" id="{42BB8BAF-9E27-86D0-5573-FD2CFA202DB8}"/>
              </a:ext>
            </a:extLst>
          </p:cNvPr>
          <p:cNvSpPr>
            <a:spLocks noGrp="1"/>
          </p:cNvSpPr>
          <p:nvPr>
            <p:ph type="ftr" sz="quarter" idx="17"/>
          </p:nvPr>
        </p:nvSpPr>
        <p:spPr>
          <a:xfrm>
            <a:off x="4480560" y="6274033"/>
            <a:ext cx="3162300" cy="365760"/>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FF36A878-06B4-57B1-776E-3F026A61C27C}"/>
              </a:ext>
            </a:extLst>
          </p:cNvPr>
          <p:cNvSpPr>
            <a:spLocks noGrp="1"/>
          </p:cNvSpPr>
          <p:nvPr>
            <p:ph type="sldNum" sz="quarter" idx="18"/>
          </p:nvPr>
        </p:nvSpPr>
        <p:spPr>
          <a:xfrm>
            <a:off x="11292840" y="6274033"/>
            <a:ext cx="568917" cy="365760"/>
          </a:xfrm>
        </p:spPr>
        <p:txBody>
          <a:bodyPr/>
          <a:lstStyle/>
          <a:p>
            <a:pPr>
              <a:spcAft>
                <a:spcPts val="600"/>
              </a:spcAft>
            </a:pPr>
            <a:fld id="{5E0677F5-4A8A-4BF1-96BE-3BAE8FBAFE2E}" type="slidenum">
              <a:rPr lang="en-US" smtClean="0"/>
              <a:pPr>
                <a:spcAft>
                  <a:spcPts val="600"/>
                </a:spcAft>
              </a:pPr>
              <a:t>35</a:t>
            </a:fld>
            <a:endParaRPr lang="en-US"/>
          </a:p>
        </p:txBody>
      </p:sp>
      <p:pic>
        <p:nvPicPr>
          <p:cNvPr id="4" name="Picture 3">
            <a:extLst>
              <a:ext uri="{FF2B5EF4-FFF2-40B4-BE49-F238E27FC236}">
                <a16:creationId xmlns:a16="http://schemas.microsoft.com/office/drawing/2014/main" id="{C47AB174-DE35-CAD9-6345-7A4CCDA0F13E}"/>
              </a:ext>
            </a:extLst>
          </p:cNvPr>
          <p:cNvPicPr>
            <a:picLocks noChangeAspect="1"/>
          </p:cNvPicPr>
          <p:nvPr/>
        </p:nvPicPr>
        <p:blipFill>
          <a:blip r:embed="rId4"/>
          <a:stretch>
            <a:fillRect/>
          </a:stretch>
        </p:blipFill>
        <p:spPr>
          <a:xfrm>
            <a:off x="8487" y="2584688"/>
            <a:ext cx="3836862" cy="4056670"/>
          </a:xfrm>
          <a:prstGeom prst="rect">
            <a:avLst/>
          </a:prstGeom>
        </p:spPr>
      </p:pic>
      <p:pic>
        <p:nvPicPr>
          <p:cNvPr id="5" name="Picture 4">
            <a:extLst>
              <a:ext uri="{FF2B5EF4-FFF2-40B4-BE49-F238E27FC236}">
                <a16:creationId xmlns:a16="http://schemas.microsoft.com/office/drawing/2014/main" id="{06C9C0C1-10FB-10FB-6BF4-E48AE8EFE3A7}"/>
              </a:ext>
            </a:extLst>
          </p:cNvPr>
          <p:cNvPicPr>
            <a:picLocks noChangeAspect="1"/>
          </p:cNvPicPr>
          <p:nvPr/>
        </p:nvPicPr>
        <p:blipFill>
          <a:blip r:embed="rId5"/>
          <a:srcRect l="4977" r="9405"/>
          <a:stretch>
            <a:fillRect/>
          </a:stretch>
        </p:blipFill>
        <p:spPr>
          <a:xfrm>
            <a:off x="3839901" y="3525390"/>
            <a:ext cx="3364837" cy="3116610"/>
          </a:xfrm>
          <a:prstGeom prst="rect">
            <a:avLst/>
          </a:prstGeom>
        </p:spPr>
      </p:pic>
      <p:pic>
        <p:nvPicPr>
          <p:cNvPr id="6" name="Picture 5">
            <a:extLst>
              <a:ext uri="{FF2B5EF4-FFF2-40B4-BE49-F238E27FC236}">
                <a16:creationId xmlns:a16="http://schemas.microsoft.com/office/drawing/2014/main" id="{F1F96D64-23F8-F070-0F02-0C818A643A30}"/>
              </a:ext>
            </a:extLst>
          </p:cNvPr>
          <p:cNvPicPr>
            <a:picLocks noChangeAspect="1"/>
          </p:cNvPicPr>
          <p:nvPr/>
        </p:nvPicPr>
        <p:blipFill>
          <a:blip r:embed="rId6"/>
          <a:srcRect l="102" r="-222" b="23307"/>
          <a:stretch>
            <a:fillRect/>
          </a:stretch>
        </p:blipFill>
        <p:spPr>
          <a:xfrm>
            <a:off x="3845744" y="2565272"/>
            <a:ext cx="3387384" cy="4070540"/>
          </a:xfrm>
          <a:prstGeom prst="rect">
            <a:avLst/>
          </a:prstGeom>
        </p:spPr>
      </p:pic>
    </p:spTree>
    <p:extLst>
      <p:ext uri="{BB962C8B-B14F-4D97-AF65-F5344CB8AC3E}">
        <p14:creationId xmlns:p14="http://schemas.microsoft.com/office/powerpoint/2010/main" val="254061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Dark gradient">
      <a:majorFont>
        <a:latin typeface="Arial Nova Light"/>
        <a:ea typeface=""/>
        <a:cs typeface=""/>
      </a:majorFont>
      <a:minorFont>
        <a:latin typeface="Arial Nova Light"/>
        <a:ea typeface=""/>
        <a:cs typeface=""/>
      </a:minorFont>
    </a:fontScheme>
    <a:fmtScheme name="Dark gradient">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6C0E157E-BBF9-45FB-91B2-9EEA263F6260}" vid="{4AA688F4-4384-4824-9BC0-914EFB7BEE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15</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Dark gradient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 Findings </vt:lpstr>
      <vt:lpstr>Exam Findings</vt:lpstr>
      <vt:lpstr>Work up: FUO</vt:lpstr>
      <vt:lpstr>FUO: Admission</vt:lpstr>
      <vt:lpstr>Real Life Case: </vt:lpstr>
      <vt:lpstr>Malaria </vt:lpstr>
      <vt:lpstr>Case Resolution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revision>1210</cp:revision>
  <dcterms:created xsi:type="dcterms:W3CDTF">2026-09-17T19:23:24Z</dcterms:created>
  <dcterms:modified xsi:type="dcterms:W3CDTF">2026-10-09T20:01:20Z</dcterms:modified>
</cp:coreProperties>
</file>